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413" r:id="rId5"/>
    <p:sldId id="422" r:id="rId6"/>
    <p:sldId id="412" r:id="rId7"/>
    <p:sldId id="423" r:id="rId8"/>
    <p:sldId id="2147475208" r:id="rId9"/>
    <p:sldId id="415" r:id="rId10"/>
    <p:sldId id="416" r:id="rId11"/>
    <p:sldId id="417" r:id="rId12"/>
    <p:sldId id="2147475209" r:id="rId13"/>
    <p:sldId id="418" r:id="rId14"/>
    <p:sldId id="419" r:id="rId15"/>
    <p:sldId id="420" r:id="rId16"/>
    <p:sldId id="2147475210" r:id="rId17"/>
    <p:sldId id="421" r:id="rId18"/>
    <p:sldId id="2147475211"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5343248E-CAB1-4BF5-8253-FF9345D9F53A}">
          <p14:sldIdLst>
            <p14:sldId id="413"/>
            <p14:sldId id="422"/>
            <p14:sldId id="412"/>
            <p14:sldId id="423"/>
            <p14:sldId id="2147475208"/>
            <p14:sldId id="415"/>
            <p14:sldId id="416"/>
            <p14:sldId id="417"/>
            <p14:sldId id="2147475209"/>
            <p14:sldId id="418"/>
            <p14:sldId id="419"/>
            <p14:sldId id="420"/>
            <p14:sldId id="2147475210"/>
            <p14:sldId id="421"/>
            <p14:sldId id="2147475211"/>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167845-1C80-82FE-BA27-1C821F434A0C}" name="Combes, Alexandre" initials="AC" userId="S::COMBEA@pfizer.com::9d7397f3-b8aa-4e39-a387-b1ebf4835d07"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09" autoAdjust="0"/>
    <p:restoredTop sz="94660"/>
  </p:normalViewPr>
  <p:slideViewPr>
    <p:cSldViewPr snapToGrid="0">
      <p:cViewPr varScale="1">
        <p:scale>
          <a:sx n="88" d="100"/>
          <a:sy n="88" d="100"/>
        </p:scale>
        <p:origin x="102" y="4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llier de Heaulme, Julie" userId="dbba4318-f3f1-4cf3-bf4e-b50a5f6520f3" providerId="ADAL" clId="{83963ED1-8BC9-4DFB-BCBB-9B6ADEF490B3}"/>
    <pc:docChg chg="undo custSel addSld delSld modSld sldOrd delMainMaster modSection">
      <pc:chgData name="Grellier de Heaulme, Julie" userId="dbba4318-f3f1-4cf3-bf4e-b50a5f6520f3" providerId="ADAL" clId="{83963ED1-8BC9-4DFB-BCBB-9B6ADEF490B3}" dt="2026-03-02T12:13:19.860" v="2771" actId="207"/>
      <pc:docMkLst>
        <pc:docMk/>
      </pc:docMkLst>
      <pc:sldChg chg="modSp mod">
        <pc:chgData name="Grellier de Heaulme, Julie" userId="dbba4318-f3f1-4cf3-bf4e-b50a5f6520f3" providerId="ADAL" clId="{83963ED1-8BC9-4DFB-BCBB-9B6ADEF490B3}" dt="2026-03-02T12:07:31.322" v="2358" actId="790"/>
        <pc:sldMkLst>
          <pc:docMk/>
          <pc:sldMk cId="1051796745" sldId="412"/>
        </pc:sldMkLst>
        <pc:spChg chg="mod">
          <ac:chgData name="Grellier de Heaulme, Julie" userId="dbba4318-f3f1-4cf3-bf4e-b50a5f6520f3" providerId="ADAL" clId="{83963ED1-8BC9-4DFB-BCBB-9B6ADEF490B3}" dt="2026-03-02T12:07:31.322" v="2358" actId="790"/>
          <ac:spMkLst>
            <pc:docMk/>
            <pc:sldMk cId="1051796745" sldId="412"/>
            <ac:spMk id="4" creationId="{B5A66D94-8E50-D843-9D80-9D4557BF22C2}"/>
          </ac:spMkLst>
        </pc:spChg>
        <pc:spChg chg="mod">
          <ac:chgData name="Grellier de Heaulme, Julie" userId="dbba4318-f3f1-4cf3-bf4e-b50a5f6520f3" providerId="ADAL" clId="{83963ED1-8BC9-4DFB-BCBB-9B6ADEF490B3}" dt="2026-03-02T12:07:31.322" v="2358" actId="790"/>
          <ac:spMkLst>
            <pc:docMk/>
            <pc:sldMk cId="1051796745" sldId="412"/>
            <ac:spMk id="5" creationId="{C7EB8D92-D428-FB49-8D14-98CFA2611B3C}"/>
          </ac:spMkLst>
        </pc:spChg>
        <pc:spChg chg="mod">
          <ac:chgData name="Grellier de Heaulme, Julie" userId="dbba4318-f3f1-4cf3-bf4e-b50a5f6520f3" providerId="ADAL" clId="{83963ED1-8BC9-4DFB-BCBB-9B6ADEF490B3}" dt="2026-03-02T12:07:31.322" v="2358" actId="790"/>
          <ac:spMkLst>
            <pc:docMk/>
            <pc:sldMk cId="1051796745" sldId="412"/>
            <ac:spMk id="14" creationId="{60A835FA-D3AA-2B5C-178D-4BEF86C440A9}"/>
          </ac:spMkLst>
        </pc:spChg>
      </pc:sldChg>
      <pc:sldChg chg="addSp modSp mod">
        <pc:chgData name="Grellier de Heaulme, Julie" userId="dbba4318-f3f1-4cf3-bf4e-b50a5f6520f3" providerId="ADAL" clId="{83963ED1-8BC9-4DFB-BCBB-9B6ADEF490B3}" dt="2026-03-02T12:13:19.860" v="2771" actId="207"/>
        <pc:sldMkLst>
          <pc:docMk/>
          <pc:sldMk cId="928330303" sldId="413"/>
        </pc:sldMkLst>
        <pc:spChg chg="add mod">
          <ac:chgData name="Grellier de Heaulme, Julie" userId="dbba4318-f3f1-4cf3-bf4e-b50a5f6520f3" providerId="ADAL" clId="{83963ED1-8BC9-4DFB-BCBB-9B6ADEF490B3}" dt="2026-03-02T12:13:19.860" v="2771" actId="207"/>
          <ac:spMkLst>
            <pc:docMk/>
            <pc:sldMk cId="928330303" sldId="413"/>
            <ac:spMk id="3" creationId="{DD91D332-BCB0-D4E7-C06F-928C7736E05C}"/>
          </ac:spMkLst>
        </pc:spChg>
        <pc:spChg chg="mod">
          <ac:chgData name="Grellier de Heaulme, Julie" userId="dbba4318-f3f1-4cf3-bf4e-b50a5f6520f3" providerId="ADAL" clId="{83963ED1-8BC9-4DFB-BCBB-9B6ADEF490B3}" dt="2026-03-02T12:07:31.322" v="2358" actId="790"/>
          <ac:spMkLst>
            <pc:docMk/>
            <pc:sldMk cId="928330303" sldId="413"/>
            <ac:spMk id="5" creationId="{E8A336D4-1315-1C27-CE54-3FBF284E0FC2}"/>
          </ac:spMkLst>
        </pc:spChg>
        <pc:spChg chg="add mod">
          <ac:chgData name="Grellier de Heaulme, Julie" userId="dbba4318-f3f1-4cf3-bf4e-b50a5f6520f3" providerId="ADAL" clId="{83963ED1-8BC9-4DFB-BCBB-9B6ADEF490B3}" dt="2026-03-02T12:07:31.322" v="2358" actId="790"/>
          <ac:spMkLst>
            <pc:docMk/>
            <pc:sldMk cId="928330303" sldId="413"/>
            <ac:spMk id="6" creationId="{8C49089E-5624-9B80-28E8-06BABCD21ADF}"/>
          </ac:spMkLst>
        </pc:spChg>
      </pc:sldChg>
      <pc:sldChg chg="addSp delSp modSp new mod">
        <pc:chgData name="Grellier de Heaulme, Julie" userId="dbba4318-f3f1-4cf3-bf4e-b50a5f6520f3" providerId="ADAL" clId="{83963ED1-8BC9-4DFB-BCBB-9B6ADEF490B3}" dt="2026-03-02T12:07:31.322" v="2358" actId="790"/>
        <pc:sldMkLst>
          <pc:docMk/>
          <pc:sldMk cId="977420704" sldId="415"/>
        </pc:sldMkLst>
        <pc:spChg chg="add mod">
          <ac:chgData name="Grellier de Heaulme, Julie" userId="dbba4318-f3f1-4cf3-bf4e-b50a5f6520f3" providerId="ADAL" clId="{83963ED1-8BC9-4DFB-BCBB-9B6ADEF490B3}" dt="2026-03-02T12:07:31.322" v="2358" actId="790"/>
          <ac:spMkLst>
            <pc:docMk/>
            <pc:sldMk cId="977420704" sldId="415"/>
            <ac:spMk id="3" creationId="{7935C437-78C4-DB27-A4A9-BCA401C0AE64}"/>
          </ac:spMkLst>
        </pc:spChg>
        <pc:spChg chg="add mod">
          <ac:chgData name="Grellier de Heaulme, Julie" userId="dbba4318-f3f1-4cf3-bf4e-b50a5f6520f3" providerId="ADAL" clId="{83963ED1-8BC9-4DFB-BCBB-9B6ADEF490B3}" dt="2026-03-02T12:07:31.322" v="2358" actId="790"/>
          <ac:spMkLst>
            <pc:docMk/>
            <pc:sldMk cId="977420704" sldId="415"/>
            <ac:spMk id="6" creationId="{2577A96E-3D90-8604-1063-995574183289}"/>
          </ac:spMkLst>
        </pc:spChg>
        <pc:spChg chg="add mod">
          <ac:chgData name="Grellier de Heaulme, Julie" userId="dbba4318-f3f1-4cf3-bf4e-b50a5f6520f3" providerId="ADAL" clId="{83963ED1-8BC9-4DFB-BCBB-9B6ADEF490B3}" dt="2026-03-02T12:07:31.322" v="2358" actId="790"/>
          <ac:spMkLst>
            <pc:docMk/>
            <pc:sldMk cId="977420704" sldId="415"/>
            <ac:spMk id="8" creationId="{8FCB02F5-E604-FC09-4CB8-372240F0EA99}"/>
          </ac:spMkLst>
        </pc:spChg>
        <pc:spChg chg="add mod">
          <ac:chgData name="Grellier de Heaulme, Julie" userId="dbba4318-f3f1-4cf3-bf4e-b50a5f6520f3" providerId="ADAL" clId="{83963ED1-8BC9-4DFB-BCBB-9B6ADEF490B3}" dt="2026-03-02T12:07:31.322" v="2358" actId="790"/>
          <ac:spMkLst>
            <pc:docMk/>
            <pc:sldMk cId="977420704" sldId="415"/>
            <ac:spMk id="12" creationId="{B7BB41C2-F514-0E4F-7CBB-A926C83A0C94}"/>
          </ac:spMkLst>
        </pc:spChg>
        <pc:spChg chg="add mod">
          <ac:chgData name="Grellier de Heaulme, Julie" userId="dbba4318-f3f1-4cf3-bf4e-b50a5f6520f3" providerId="ADAL" clId="{83963ED1-8BC9-4DFB-BCBB-9B6ADEF490B3}" dt="2026-03-02T12:07:31.322" v="2358" actId="790"/>
          <ac:spMkLst>
            <pc:docMk/>
            <pc:sldMk cId="977420704" sldId="415"/>
            <ac:spMk id="14" creationId="{D6594C99-118A-AA9B-8346-9A9832D216CF}"/>
          </ac:spMkLst>
        </pc:spChg>
        <pc:graphicFrameChg chg="add mod modGraphic">
          <ac:chgData name="Grellier de Heaulme, Julie" userId="dbba4318-f3f1-4cf3-bf4e-b50a5f6520f3" providerId="ADAL" clId="{83963ED1-8BC9-4DFB-BCBB-9B6ADEF490B3}" dt="2026-03-02T12:07:31.322" v="2358" actId="790"/>
          <ac:graphicFrameMkLst>
            <pc:docMk/>
            <pc:sldMk cId="977420704" sldId="415"/>
            <ac:graphicFrameMk id="10" creationId="{A2FBB443-5016-4A7B-A797-C821FBD7D0B3}"/>
          </ac:graphicFrameMkLst>
        </pc:graphicFrameChg>
        <pc:graphicFrameChg chg="add mod modGraphic">
          <ac:chgData name="Grellier de Heaulme, Julie" userId="dbba4318-f3f1-4cf3-bf4e-b50a5f6520f3" providerId="ADAL" clId="{83963ED1-8BC9-4DFB-BCBB-9B6ADEF490B3}" dt="2026-03-02T12:07:08.038" v="2353" actId="1036"/>
          <ac:graphicFrameMkLst>
            <pc:docMk/>
            <pc:sldMk cId="977420704" sldId="415"/>
            <ac:graphicFrameMk id="11" creationId="{D90E6AF2-7D2B-10F6-5108-AE6570A10608}"/>
          </ac:graphicFrameMkLst>
        </pc:graphicFrameChg>
      </pc:sldChg>
      <pc:sldChg chg="addSp delSp modSp new mod">
        <pc:chgData name="Grellier de Heaulme, Julie" userId="dbba4318-f3f1-4cf3-bf4e-b50a5f6520f3" providerId="ADAL" clId="{83963ED1-8BC9-4DFB-BCBB-9B6ADEF490B3}" dt="2026-03-02T12:07:31.322" v="2358" actId="790"/>
        <pc:sldMkLst>
          <pc:docMk/>
          <pc:sldMk cId="1640268750" sldId="416"/>
        </pc:sldMkLst>
        <pc:spChg chg="add mod">
          <ac:chgData name="Grellier de Heaulme, Julie" userId="dbba4318-f3f1-4cf3-bf4e-b50a5f6520f3" providerId="ADAL" clId="{83963ED1-8BC9-4DFB-BCBB-9B6ADEF490B3}" dt="2026-03-02T12:07:31.322" v="2358" actId="790"/>
          <ac:spMkLst>
            <pc:docMk/>
            <pc:sldMk cId="1640268750" sldId="416"/>
            <ac:spMk id="4" creationId="{2C1CFC4F-DE12-03D6-BEEE-FE0C8565C7E3}"/>
          </ac:spMkLst>
        </pc:spChg>
        <pc:spChg chg="add mod">
          <ac:chgData name="Grellier de Heaulme, Julie" userId="dbba4318-f3f1-4cf3-bf4e-b50a5f6520f3" providerId="ADAL" clId="{83963ED1-8BC9-4DFB-BCBB-9B6ADEF490B3}" dt="2026-03-02T12:07:31.322" v="2358" actId="790"/>
          <ac:spMkLst>
            <pc:docMk/>
            <pc:sldMk cId="1640268750" sldId="416"/>
            <ac:spMk id="5" creationId="{66F74CD5-D174-E97D-5408-AFCB6AFB060A}"/>
          </ac:spMkLst>
        </pc:spChg>
        <pc:graphicFrameChg chg="add mod modGraphic">
          <ac:chgData name="Grellier de Heaulme, Julie" userId="dbba4318-f3f1-4cf3-bf4e-b50a5f6520f3" providerId="ADAL" clId="{83963ED1-8BC9-4DFB-BCBB-9B6ADEF490B3}" dt="2026-03-02T12:07:31.322" v="2358" actId="790"/>
          <ac:graphicFrameMkLst>
            <pc:docMk/>
            <pc:sldMk cId="1640268750" sldId="416"/>
            <ac:graphicFrameMk id="7" creationId="{F6DFCC28-39E8-7A33-584C-55151C4F956F}"/>
          </ac:graphicFrameMkLst>
        </pc:graphicFrameChg>
      </pc:sldChg>
      <pc:sldChg chg="addSp delSp modSp new mod">
        <pc:chgData name="Grellier de Heaulme, Julie" userId="dbba4318-f3f1-4cf3-bf4e-b50a5f6520f3" providerId="ADAL" clId="{83963ED1-8BC9-4DFB-BCBB-9B6ADEF490B3}" dt="2026-03-02T12:07:31.322" v="2358" actId="790"/>
        <pc:sldMkLst>
          <pc:docMk/>
          <pc:sldMk cId="4045213782" sldId="417"/>
        </pc:sldMkLst>
        <pc:spChg chg="add mod">
          <ac:chgData name="Grellier de Heaulme, Julie" userId="dbba4318-f3f1-4cf3-bf4e-b50a5f6520f3" providerId="ADAL" clId="{83963ED1-8BC9-4DFB-BCBB-9B6ADEF490B3}" dt="2026-02-27T17:35:34.618" v="2255" actId="1076"/>
          <ac:spMkLst>
            <pc:docMk/>
            <pc:sldMk cId="4045213782" sldId="417"/>
            <ac:spMk id="5" creationId="{5973CD46-4224-F276-CFA7-6B84521795DB}"/>
          </ac:spMkLst>
        </pc:spChg>
        <pc:spChg chg="mod">
          <ac:chgData name="Grellier de Heaulme, Julie" userId="dbba4318-f3f1-4cf3-bf4e-b50a5f6520f3" providerId="ADAL" clId="{83963ED1-8BC9-4DFB-BCBB-9B6ADEF490B3}" dt="2026-02-27T17:17:15.044" v="1878" actId="164"/>
          <ac:spMkLst>
            <pc:docMk/>
            <pc:sldMk cId="4045213782" sldId="417"/>
            <ac:spMk id="19" creationId="{87C9E802-CD5F-5DB0-3E6C-7E40BDCD1AFB}"/>
          </ac:spMkLst>
        </pc:spChg>
        <pc:spChg chg="mod">
          <ac:chgData name="Grellier de Heaulme, Julie" userId="dbba4318-f3f1-4cf3-bf4e-b50a5f6520f3" providerId="ADAL" clId="{83963ED1-8BC9-4DFB-BCBB-9B6ADEF490B3}" dt="2026-02-27T17:16:24.877" v="1844" actId="164"/>
          <ac:spMkLst>
            <pc:docMk/>
            <pc:sldMk cId="4045213782" sldId="417"/>
            <ac:spMk id="25" creationId="{C5C65BC1-1C59-4FBB-A9A4-C14810FFE26A}"/>
          </ac:spMkLst>
        </pc:spChg>
        <pc:spChg chg="mod topLvl">
          <ac:chgData name="Grellier de Heaulme, Julie" userId="dbba4318-f3f1-4cf3-bf4e-b50a5f6520f3" providerId="ADAL" clId="{83963ED1-8BC9-4DFB-BCBB-9B6ADEF490B3}" dt="2026-03-02T12:07:31.322" v="2358" actId="790"/>
          <ac:spMkLst>
            <pc:docMk/>
            <pc:sldMk cId="4045213782" sldId="417"/>
            <ac:spMk id="57" creationId="{9F0D0FE1-FD17-E059-0A73-673D6CFD393E}"/>
          </ac:spMkLst>
        </pc:spChg>
        <pc:spChg chg="mod topLvl">
          <ac:chgData name="Grellier de Heaulme, Julie" userId="dbba4318-f3f1-4cf3-bf4e-b50a5f6520f3" providerId="ADAL" clId="{83963ED1-8BC9-4DFB-BCBB-9B6ADEF490B3}" dt="2026-02-27T17:14:17.547" v="1809" actId="164"/>
          <ac:spMkLst>
            <pc:docMk/>
            <pc:sldMk cId="4045213782" sldId="417"/>
            <ac:spMk id="58" creationId="{FBF9FBF9-B3B2-F6C3-8802-35E92C89DC7C}"/>
          </ac:spMkLst>
        </pc:spChg>
        <pc:spChg chg="mod">
          <ac:chgData name="Grellier de Heaulme, Julie" userId="dbba4318-f3f1-4cf3-bf4e-b50a5f6520f3" providerId="ADAL" clId="{83963ED1-8BC9-4DFB-BCBB-9B6ADEF490B3}" dt="2026-02-27T17:16:24.877" v="1844" actId="164"/>
          <ac:spMkLst>
            <pc:docMk/>
            <pc:sldMk cId="4045213782" sldId="417"/>
            <ac:spMk id="59" creationId="{5AE07F0D-3A99-6AA7-7E97-ABC40FC044A5}"/>
          </ac:spMkLst>
        </pc:spChg>
        <pc:spChg chg="mod">
          <ac:chgData name="Grellier de Heaulme, Julie" userId="dbba4318-f3f1-4cf3-bf4e-b50a5f6520f3" providerId="ADAL" clId="{83963ED1-8BC9-4DFB-BCBB-9B6ADEF490B3}" dt="2026-02-27T17:16:24.877" v="1844" actId="164"/>
          <ac:spMkLst>
            <pc:docMk/>
            <pc:sldMk cId="4045213782" sldId="417"/>
            <ac:spMk id="60" creationId="{B8DD4532-A7DD-3D09-BA10-E3846F66F15D}"/>
          </ac:spMkLst>
        </pc:spChg>
        <pc:spChg chg="mod topLvl">
          <ac:chgData name="Grellier de Heaulme, Julie" userId="dbba4318-f3f1-4cf3-bf4e-b50a5f6520f3" providerId="ADAL" clId="{83963ED1-8BC9-4DFB-BCBB-9B6ADEF490B3}" dt="2026-02-27T17:14:17.547" v="1809" actId="164"/>
          <ac:spMkLst>
            <pc:docMk/>
            <pc:sldMk cId="4045213782" sldId="417"/>
            <ac:spMk id="61" creationId="{DE130A41-B3DF-C98A-B363-8C3B58B8D8B2}"/>
          </ac:spMkLst>
        </pc:spChg>
        <pc:spChg chg="mod">
          <ac:chgData name="Grellier de Heaulme, Julie" userId="dbba4318-f3f1-4cf3-bf4e-b50a5f6520f3" providerId="ADAL" clId="{83963ED1-8BC9-4DFB-BCBB-9B6ADEF490B3}" dt="2026-02-27T17:16:24.877" v="1844" actId="164"/>
          <ac:spMkLst>
            <pc:docMk/>
            <pc:sldMk cId="4045213782" sldId="417"/>
            <ac:spMk id="62" creationId="{83E712AD-E38B-E617-C105-21EAFC34A60C}"/>
          </ac:spMkLst>
        </pc:spChg>
        <pc:spChg chg="mod">
          <ac:chgData name="Grellier de Heaulme, Julie" userId="dbba4318-f3f1-4cf3-bf4e-b50a5f6520f3" providerId="ADAL" clId="{83963ED1-8BC9-4DFB-BCBB-9B6ADEF490B3}" dt="2026-02-27T17:13:49.367" v="1807" actId="1076"/>
          <ac:spMkLst>
            <pc:docMk/>
            <pc:sldMk cId="4045213782" sldId="417"/>
            <ac:spMk id="63" creationId="{D59DE843-3461-7E4D-4105-C57911F862F0}"/>
          </ac:spMkLst>
        </pc:spChg>
        <pc:spChg chg="mod topLvl">
          <ac:chgData name="Grellier de Heaulme, Julie" userId="dbba4318-f3f1-4cf3-bf4e-b50a5f6520f3" providerId="ADAL" clId="{83963ED1-8BC9-4DFB-BCBB-9B6ADEF490B3}" dt="2026-02-27T17:14:17.547" v="1809" actId="164"/>
          <ac:spMkLst>
            <pc:docMk/>
            <pc:sldMk cId="4045213782" sldId="417"/>
            <ac:spMk id="64" creationId="{AB4ADEC5-03E7-7944-6109-E9C476401BFD}"/>
          </ac:spMkLst>
        </pc:spChg>
        <pc:spChg chg="mod topLvl">
          <ac:chgData name="Grellier de Heaulme, Julie" userId="dbba4318-f3f1-4cf3-bf4e-b50a5f6520f3" providerId="ADAL" clId="{83963ED1-8BC9-4DFB-BCBB-9B6ADEF490B3}" dt="2026-02-27T17:14:17.547" v="1809" actId="164"/>
          <ac:spMkLst>
            <pc:docMk/>
            <pc:sldMk cId="4045213782" sldId="417"/>
            <ac:spMk id="65" creationId="{E4405A68-A847-DEBC-866C-481B9EC4DB6C}"/>
          </ac:spMkLst>
        </pc:spChg>
        <pc:spChg chg="mod">
          <ac:chgData name="Grellier de Heaulme, Julie" userId="dbba4318-f3f1-4cf3-bf4e-b50a5f6520f3" providerId="ADAL" clId="{83963ED1-8BC9-4DFB-BCBB-9B6ADEF490B3}" dt="2026-03-02T12:07:31.322" v="2358" actId="790"/>
          <ac:spMkLst>
            <pc:docMk/>
            <pc:sldMk cId="4045213782" sldId="417"/>
            <ac:spMk id="66" creationId="{B8CA9F8B-D8B4-9F56-322C-16544E80DB77}"/>
          </ac:spMkLst>
        </pc:spChg>
        <pc:spChg chg="mod">
          <ac:chgData name="Grellier de Heaulme, Julie" userId="dbba4318-f3f1-4cf3-bf4e-b50a5f6520f3" providerId="ADAL" clId="{83963ED1-8BC9-4DFB-BCBB-9B6ADEF490B3}" dt="2026-02-27T17:14:17.547" v="1809" actId="164"/>
          <ac:spMkLst>
            <pc:docMk/>
            <pc:sldMk cId="4045213782" sldId="417"/>
            <ac:spMk id="67" creationId="{344633E9-C45C-D1F8-EDD7-A8FB223F40DF}"/>
          </ac:spMkLst>
        </pc:spChg>
        <pc:spChg chg="mod topLvl">
          <ac:chgData name="Grellier de Heaulme, Julie" userId="dbba4318-f3f1-4cf3-bf4e-b50a5f6520f3" providerId="ADAL" clId="{83963ED1-8BC9-4DFB-BCBB-9B6ADEF490B3}" dt="2026-02-27T17:14:17.547" v="1809" actId="164"/>
          <ac:spMkLst>
            <pc:docMk/>
            <pc:sldMk cId="4045213782" sldId="417"/>
            <ac:spMk id="68" creationId="{8F407BCF-792E-AAAD-3EA3-4018955FCC5F}"/>
          </ac:spMkLst>
        </pc:spChg>
        <pc:spChg chg="mod topLvl">
          <ac:chgData name="Grellier de Heaulme, Julie" userId="dbba4318-f3f1-4cf3-bf4e-b50a5f6520f3" providerId="ADAL" clId="{83963ED1-8BC9-4DFB-BCBB-9B6ADEF490B3}" dt="2026-02-27T17:16:24.877" v="1844" actId="164"/>
          <ac:spMkLst>
            <pc:docMk/>
            <pc:sldMk cId="4045213782" sldId="417"/>
            <ac:spMk id="69" creationId="{9007303C-F883-5384-6C79-7AF7D727EF1D}"/>
          </ac:spMkLst>
        </pc:spChg>
        <pc:spChg chg="mod">
          <ac:chgData name="Grellier de Heaulme, Julie" userId="dbba4318-f3f1-4cf3-bf4e-b50a5f6520f3" providerId="ADAL" clId="{83963ED1-8BC9-4DFB-BCBB-9B6ADEF490B3}" dt="2026-02-27T17:16:24.877" v="1844" actId="164"/>
          <ac:spMkLst>
            <pc:docMk/>
            <pc:sldMk cId="4045213782" sldId="417"/>
            <ac:spMk id="70" creationId="{AD2C7F59-ACFE-D2A1-C288-55E37F7530AB}"/>
          </ac:spMkLst>
        </pc:spChg>
        <pc:spChg chg="mod topLvl">
          <ac:chgData name="Grellier de Heaulme, Julie" userId="dbba4318-f3f1-4cf3-bf4e-b50a5f6520f3" providerId="ADAL" clId="{83963ED1-8BC9-4DFB-BCBB-9B6ADEF490B3}" dt="2026-02-27T17:16:24.877" v="1844" actId="164"/>
          <ac:spMkLst>
            <pc:docMk/>
            <pc:sldMk cId="4045213782" sldId="417"/>
            <ac:spMk id="71" creationId="{8AB4263B-DBD7-F39A-F3C6-3BF542FEE495}"/>
          </ac:spMkLst>
        </pc:spChg>
        <pc:spChg chg="mod topLvl">
          <ac:chgData name="Grellier de Heaulme, Julie" userId="dbba4318-f3f1-4cf3-bf4e-b50a5f6520f3" providerId="ADAL" clId="{83963ED1-8BC9-4DFB-BCBB-9B6ADEF490B3}" dt="2026-02-27T17:14:17.547" v="1809" actId="164"/>
          <ac:spMkLst>
            <pc:docMk/>
            <pc:sldMk cId="4045213782" sldId="417"/>
            <ac:spMk id="72" creationId="{8A933662-1D1E-5A3F-74B8-69859F59BD69}"/>
          </ac:spMkLst>
        </pc:spChg>
        <pc:spChg chg="mod topLvl">
          <ac:chgData name="Grellier de Heaulme, Julie" userId="dbba4318-f3f1-4cf3-bf4e-b50a5f6520f3" providerId="ADAL" clId="{83963ED1-8BC9-4DFB-BCBB-9B6ADEF490B3}" dt="2026-02-27T17:14:17.547" v="1809" actId="164"/>
          <ac:spMkLst>
            <pc:docMk/>
            <pc:sldMk cId="4045213782" sldId="417"/>
            <ac:spMk id="73" creationId="{D8D54B81-23AC-07DF-2B65-7CC3E085CD57}"/>
          </ac:spMkLst>
        </pc:spChg>
        <pc:spChg chg="mod">
          <ac:chgData name="Grellier de Heaulme, Julie" userId="dbba4318-f3f1-4cf3-bf4e-b50a5f6520f3" providerId="ADAL" clId="{83963ED1-8BC9-4DFB-BCBB-9B6ADEF490B3}" dt="2026-02-27T17:13:23.254" v="1804" actId="1076"/>
          <ac:spMkLst>
            <pc:docMk/>
            <pc:sldMk cId="4045213782" sldId="417"/>
            <ac:spMk id="74" creationId="{B1495DA8-E145-7166-9768-147D9DA9750B}"/>
          </ac:spMkLst>
        </pc:spChg>
        <pc:spChg chg="mod">
          <ac:chgData name="Grellier de Heaulme, Julie" userId="dbba4318-f3f1-4cf3-bf4e-b50a5f6520f3" providerId="ADAL" clId="{83963ED1-8BC9-4DFB-BCBB-9B6ADEF490B3}" dt="2026-02-27T17:17:36.153" v="1883" actId="1076"/>
          <ac:spMkLst>
            <pc:docMk/>
            <pc:sldMk cId="4045213782" sldId="417"/>
            <ac:spMk id="75" creationId="{ADFC85E7-0A78-1623-F0F9-7E362A84704E}"/>
          </ac:spMkLst>
        </pc:spChg>
        <pc:spChg chg="mod">
          <ac:chgData name="Grellier de Heaulme, Julie" userId="dbba4318-f3f1-4cf3-bf4e-b50a5f6520f3" providerId="ADAL" clId="{83963ED1-8BC9-4DFB-BCBB-9B6ADEF490B3}" dt="2026-02-27T17:13:49.367" v="1807" actId="1076"/>
          <ac:spMkLst>
            <pc:docMk/>
            <pc:sldMk cId="4045213782" sldId="417"/>
            <ac:spMk id="76" creationId="{D3418322-61A2-8746-7CA8-C7E3E478A312}"/>
          </ac:spMkLst>
        </pc:spChg>
        <pc:spChg chg="mod">
          <ac:chgData name="Grellier de Heaulme, Julie" userId="dbba4318-f3f1-4cf3-bf4e-b50a5f6520f3" providerId="ADAL" clId="{83963ED1-8BC9-4DFB-BCBB-9B6ADEF490B3}" dt="2026-02-27T17:12:24.824" v="1793" actId="165"/>
          <ac:spMkLst>
            <pc:docMk/>
            <pc:sldMk cId="4045213782" sldId="417"/>
            <ac:spMk id="80" creationId="{9CF1F756-766D-DEFB-C165-75A63B316A57}"/>
          </ac:spMkLst>
        </pc:spChg>
        <pc:spChg chg="mod">
          <ac:chgData name="Grellier de Heaulme, Julie" userId="dbba4318-f3f1-4cf3-bf4e-b50a5f6520f3" providerId="ADAL" clId="{83963ED1-8BC9-4DFB-BCBB-9B6ADEF490B3}" dt="2026-03-02T12:07:31.322" v="2358" actId="790"/>
          <ac:spMkLst>
            <pc:docMk/>
            <pc:sldMk cId="4045213782" sldId="417"/>
            <ac:spMk id="86" creationId="{07307868-ABCF-D8EA-F689-ED4F32377506}"/>
          </ac:spMkLst>
        </pc:spChg>
        <pc:spChg chg="mod">
          <ac:chgData name="Grellier de Heaulme, Julie" userId="dbba4318-f3f1-4cf3-bf4e-b50a5f6520f3" providerId="ADAL" clId="{83963ED1-8BC9-4DFB-BCBB-9B6ADEF490B3}" dt="2026-02-27T17:12:24.824" v="1793" actId="165"/>
          <ac:spMkLst>
            <pc:docMk/>
            <pc:sldMk cId="4045213782" sldId="417"/>
            <ac:spMk id="97" creationId="{B5BCA60B-7C2C-D42A-A692-A619B56B8F07}"/>
          </ac:spMkLst>
        </pc:spChg>
        <pc:spChg chg="mod">
          <ac:chgData name="Grellier de Heaulme, Julie" userId="dbba4318-f3f1-4cf3-bf4e-b50a5f6520f3" providerId="ADAL" clId="{83963ED1-8BC9-4DFB-BCBB-9B6ADEF490B3}" dt="2026-03-02T12:07:31.322" v="2358" actId="790"/>
          <ac:spMkLst>
            <pc:docMk/>
            <pc:sldMk cId="4045213782" sldId="417"/>
            <ac:spMk id="103" creationId="{B2FE4F29-7D45-FD5C-11D5-0DC795C42D56}"/>
          </ac:spMkLst>
        </pc:spChg>
        <pc:spChg chg="mod">
          <ac:chgData name="Grellier de Heaulme, Julie" userId="dbba4318-f3f1-4cf3-bf4e-b50a5f6520f3" providerId="ADAL" clId="{83963ED1-8BC9-4DFB-BCBB-9B6ADEF490B3}" dt="2026-03-02T12:07:31.322" v="2358" actId="790"/>
          <ac:spMkLst>
            <pc:docMk/>
            <pc:sldMk cId="4045213782" sldId="417"/>
            <ac:spMk id="107" creationId="{26662C89-3C7E-A85C-433B-A112182626F6}"/>
          </ac:spMkLst>
        </pc:spChg>
        <pc:spChg chg="mod">
          <ac:chgData name="Grellier de Heaulme, Julie" userId="dbba4318-f3f1-4cf3-bf4e-b50a5f6520f3" providerId="ADAL" clId="{83963ED1-8BC9-4DFB-BCBB-9B6ADEF490B3}" dt="2026-02-27T17:12:24.824" v="1793" actId="165"/>
          <ac:spMkLst>
            <pc:docMk/>
            <pc:sldMk cId="4045213782" sldId="417"/>
            <ac:spMk id="119" creationId="{2B430513-6FA2-A769-5A85-E2217037796A}"/>
          </ac:spMkLst>
        </pc:spChg>
        <pc:spChg chg="mod">
          <ac:chgData name="Grellier de Heaulme, Julie" userId="dbba4318-f3f1-4cf3-bf4e-b50a5f6520f3" providerId="ADAL" clId="{83963ED1-8BC9-4DFB-BCBB-9B6ADEF490B3}" dt="2026-03-02T12:07:31.322" v="2358" actId="790"/>
          <ac:spMkLst>
            <pc:docMk/>
            <pc:sldMk cId="4045213782" sldId="417"/>
            <ac:spMk id="120" creationId="{DD0718A5-CAE9-5372-ED26-748B1B34808F}"/>
          </ac:spMkLst>
        </pc:spChg>
        <pc:spChg chg="mod">
          <ac:chgData name="Grellier de Heaulme, Julie" userId="dbba4318-f3f1-4cf3-bf4e-b50a5f6520f3" providerId="ADAL" clId="{83963ED1-8BC9-4DFB-BCBB-9B6ADEF490B3}" dt="2026-03-02T12:07:31.322" v="2358" actId="790"/>
          <ac:spMkLst>
            <pc:docMk/>
            <pc:sldMk cId="4045213782" sldId="417"/>
            <ac:spMk id="121" creationId="{A7BB9B6F-5870-F7D6-031E-7CFF8713E957}"/>
          </ac:spMkLst>
        </pc:spChg>
        <pc:spChg chg="mod">
          <ac:chgData name="Grellier de Heaulme, Julie" userId="dbba4318-f3f1-4cf3-bf4e-b50a5f6520f3" providerId="ADAL" clId="{83963ED1-8BC9-4DFB-BCBB-9B6ADEF490B3}" dt="2026-03-02T12:07:31.322" v="2358" actId="790"/>
          <ac:spMkLst>
            <pc:docMk/>
            <pc:sldMk cId="4045213782" sldId="417"/>
            <ac:spMk id="123" creationId="{78A79B6C-0550-673C-91C9-AE2733F03346}"/>
          </ac:spMkLst>
        </pc:spChg>
        <pc:spChg chg="mod">
          <ac:chgData name="Grellier de Heaulme, Julie" userId="dbba4318-f3f1-4cf3-bf4e-b50a5f6520f3" providerId="ADAL" clId="{83963ED1-8BC9-4DFB-BCBB-9B6ADEF490B3}" dt="2026-02-27T17:12:24.824" v="1793" actId="165"/>
          <ac:spMkLst>
            <pc:docMk/>
            <pc:sldMk cId="4045213782" sldId="417"/>
            <ac:spMk id="127" creationId="{5DB0B8D8-F3D9-4FEC-D7B2-11D0A49B3D95}"/>
          </ac:spMkLst>
        </pc:spChg>
        <pc:spChg chg="mod">
          <ac:chgData name="Grellier de Heaulme, Julie" userId="dbba4318-f3f1-4cf3-bf4e-b50a5f6520f3" providerId="ADAL" clId="{83963ED1-8BC9-4DFB-BCBB-9B6ADEF490B3}" dt="2026-02-27T17:12:24.824" v="1793" actId="165"/>
          <ac:spMkLst>
            <pc:docMk/>
            <pc:sldMk cId="4045213782" sldId="417"/>
            <ac:spMk id="164" creationId="{C4C227D7-54F6-8AC1-8A7A-BB4913204BE7}"/>
          </ac:spMkLst>
        </pc:spChg>
        <pc:spChg chg="mod">
          <ac:chgData name="Grellier de Heaulme, Julie" userId="dbba4318-f3f1-4cf3-bf4e-b50a5f6520f3" providerId="ADAL" clId="{83963ED1-8BC9-4DFB-BCBB-9B6ADEF490B3}" dt="2026-02-27T17:12:24.824" v="1793" actId="165"/>
          <ac:spMkLst>
            <pc:docMk/>
            <pc:sldMk cId="4045213782" sldId="417"/>
            <ac:spMk id="169" creationId="{27A9750D-2B80-B185-4B77-16EA3C470E49}"/>
          </ac:spMkLst>
        </pc:spChg>
        <pc:spChg chg="mod">
          <ac:chgData name="Grellier de Heaulme, Julie" userId="dbba4318-f3f1-4cf3-bf4e-b50a5f6520f3" providerId="ADAL" clId="{83963ED1-8BC9-4DFB-BCBB-9B6ADEF490B3}" dt="2026-02-27T17:12:24.824" v="1793" actId="165"/>
          <ac:spMkLst>
            <pc:docMk/>
            <pc:sldMk cId="4045213782" sldId="417"/>
            <ac:spMk id="187" creationId="{903DBE7C-FC46-D055-3345-A19D22485C9F}"/>
          </ac:spMkLst>
        </pc:spChg>
        <pc:spChg chg="mod">
          <ac:chgData name="Grellier de Heaulme, Julie" userId="dbba4318-f3f1-4cf3-bf4e-b50a5f6520f3" providerId="ADAL" clId="{83963ED1-8BC9-4DFB-BCBB-9B6ADEF490B3}" dt="2026-03-02T12:07:31.322" v="2358" actId="790"/>
          <ac:spMkLst>
            <pc:docMk/>
            <pc:sldMk cId="4045213782" sldId="417"/>
            <ac:spMk id="190" creationId="{C707F7CD-9D46-B490-5808-9D5A0B763421}"/>
          </ac:spMkLst>
        </pc:spChg>
        <pc:spChg chg="mod">
          <ac:chgData name="Grellier de Heaulme, Julie" userId="dbba4318-f3f1-4cf3-bf4e-b50a5f6520f3" providerId="ADAL" clId="{83963ED1-8BC9-4DFB-BCBB-9B6ADEF490B3}" dt="2026-02-27T17:12:24.824" v="1793" actId="165"/>
          <ac:spMkLst>
            <pc:docMk/>
            <pc:sldMk cId="4045213782" sldId="417"/>
            <ac:spMk id="194" creationId="{FBF09C78-E5B8-40FA-5FF7-69611F055779}"/>
          </ac:spMkLst>
        </pc:spChg>
        <pc:spChg chg="mod">
          <ac:chgData name="Grellier de Heaulme, Julie" userId="dbba4318-f3f1-4cf3-bf4e-b50a5f6520f3" providerId="ADAL" clId="{83963ED1-8BC9-4DFB-BCBB-9B6ADEF490B3}" dt="2026-03-02T12:07:31.322" v="2358" actId="790"/>
          <ac:spMkLst>
            <pc:docMk/>
            <pc:sldMk cId="4045213782" sldId="417"/>
            <ac:spMk id="200" creationId="{4E862E85-1FEA-A8BF-CB2B-E6029BC8FEA5}"/>
          </ac:spMkLst>
        </pc:spChg>
        <pc:grpChg chg="mod">
          <ac:chgData name="Grellier de Heaulme, Julie" userId="dbba4318-f3f1-4cf3-bf4e-b50a5f6520f3" providerId="ADAL" clId="{83963ED1-8BC9-4DFB-BCBB-9B6ADEF490B3}" dt="2026-02-27T17:16:24.877" v="1844" actId="164"/>
          <ac:grpSpMkLst>
            <pc:docMk/>
            <pc:sldMk cId="4045213782" sldId="417"/>
            <ac:grpSpMk id="209" creationId="{AA684E10-0423-5CF0-4A3D-FD04BE68A964}"/>
          </ac:grpSpMkLst>
        </pc:grpChg>
        <pc:grpChg chg="add mod">
          <ac:chgData name="Grellier de Heaulme, Julie" userId="dbba4318-f3f1-4cf3-bf4e-b50a5f6520f3" providerId="ADAL" clId="{83963ED1-8BC9-4DFB-BCBB-9B6ADEF490B3}" dt="2026-02-27T17:17:15.044" v="1878" actId="164"/>
          <ac:grpSpMkLst>
            <pc:docMk/>
            <pc:sldMk cId="4045213782" sldId="417"/>
            <ac:grpSpMk id="214" creationId="{17F9D472-A253-B8A8-F5C1-2FB3CCFB57E1}"/>
          </ac:grpSpMkLst>
        </pc:grpChg>
        <pc:grpChg chg="add mod">
          <ac:chgData name="Grellier de Heaulme, Julie" userId="dbba4318-f3f1-4cf3-bf4e-b50a5f6520f3" providerId="ADAL" clId="{83963ED1-8BC9-4DFB-BCBB-9B6ADEF490B3}" dt="2026-02-27T17:17:19.755" v="1880" actId="14100"/>
          <ac:grpSpMkLst>
            <pc:docMk/>
            <pc:sldMk cId="4045213782" sldId="417"/>
            <ac:grpSpMk id="215" creationId="{68C49DD8-DA77-6565-7160-9B12E1CF285E}"/>
          </ac:grpSpMkLst>
        </pc:grpChg>
      </pc:sldChg>
      <pc:sldChg chg="addSp delSp modSp new mod">
        <pc:chgData name="Grellier de Heaulme, Julie" userId="dbba4318-f3f1-4cf3-bf4e-b50a5f6520f3" providerId="ADAL" clId="{83963ED1-8BC9-4DFB-BCBB-9B6ADEF490B3}" dt="2026-03-02T12:07:31.322" v="2358" actId="790"/>
        <pc:sldMkLst>
          <pc:docMk/>
          <pc:sldMk cId="940018416" sldId="418"/>
        </pc:sldMkLst>
        <pc:spChg chg="mod">
          <ac:chgData name="Grellier de Heaulme, Julie" userId="dbba4318-f3f1-4cf3-bf4e-b50a5f6520f3" providerId="ADAL" clId="{83963ED1-8BC9-4DFB-BCBB-9B6ADEF490B3}" dt="2026-02-27T17:22:57.424" v="1996" actId="1035"/>
          <ac:spMkLst>
            <pc:docMk/>
            <pc:sldMk cId="940018416" sldId="418"/>
            <ac:spMk id="195" creationId="{C792DEF2-8F30-DB47-111E-8C187E665FEB}"/>
          </ac:spMkLst>
        </pc:spChg>
        <pc:spChg chg="mod">
          <ac:chgData name="Grellier de Heaulme, Julie" userId="dbba4318-f3f1-4cf3-bf4e-b50a5f6520f3" providerId="ADAL" clId="{83963ED1-8BC9-4DFB-BCBB-9B6ADEF490B3}" dt="2026-03-02T12:07:31.322" v="2358" actId="790"/>
          <ac:spMkLst>
            <pc:docMk/>
            <pc:sldMk cId="940018416" sldId="418"/>
            <ac:spMk id="209" creationId="{FCA5EE1B-F68A-ADDC-0A69-A84352ACD8E8}"/>
          </ac:spMkLst>
        </pc:spChg>
        <pc:spChg chg="mod">
          <ac:chgData name="Grellier de Heaulme, Julie" userId="dbba4318-f3f1-4cf3-bf4e-b50a5f6520f3" providerId="ADAL" clId="{83963ED1-8BC9-4DFB-BCBB-9B6ADEF490B3}" dt="2026-02-27T17:20:28.645" v="1929"/>
          <ac:spMkLst>
            <pc:docMk/>
            <pc:sldMk cId="940018416" sldId="418"/>
            <ac:spMk id="231" creationId="{B8E9C6CC-562B-F16A-04D1-FF67067D7EFE}"/>
          </ac:spMkLst>
        </pc:spChg>
        <pc:spChg chg="mod">
          <ac:chgData name="Grellier de Heaulme, Julie" userId="dbba4318-f3f1-4cf3-bf4e-b50a5f6520f3" providerId="ADAL" clId="{83963ED1-8BC9-4DFB-BCBB-9B6ADEF490B3}" dt="2026-02-27T17:20:28.645" v="1929"/>
          <ac:spMkLst>
            <pc:docMk/>
            <pc:sldMk cId="940018416" sldId="418"/>
            <ac:spMk id="239" creationId="{446EDCDF-0F1F-0B5D-E7E7-C47D12553EE0}"/>
          </ac:spMkLst>
        </pc:spChg>
        <pc:spChg chg="mod">
          <ac:chgData name="Grellier de Heaulme, Julie" userId="dbba4318-f3f1-4cf3-bf4e-b50a5f6520f3" providerId="ADAL" clId="{83963ED1-8BC9-4DFB-BCBB-9B6ADEF490B3}" dt="2026-02-27T17:20:28.645" v="1929"/>
          <ac:spMkLst>
            <pc:docMk/>
            <pc:sldMk cId="940018416" sldId="418"/>
            <ac:spMk id="271" creationId="{0CE3F9DC-5C82-0B93-0E5D-F519D87837B0}"/>
          </ac:spMkLst>
        </pc:spChg>
        <pc:spChg chg="mod">
          <ac:chgData name="Grellier de Heaulme, Julie" userId="dbba4318-f3f1-4cf3-bf4e-b50a5f6520f3" providerId="ADAL" clId="{83963ED1-8BC9-4DFB-BCBB-9B6ADEF490B3}" dt="2026-03-02T12:07:31.322" v="2358" actId="790"/>
          <ac:spMkLst>
            <pc:docMk/>
            <pc:sldMk cId="940018416" sldId="418"/>
            <ac:spMk id="297" creationId="{6A72CB91-63B0-5F8A-EE06-7AE70F1DC9D1}"/>
          </ac:spMkLst>
        </pc:spChg>
        <pc:spChg chg="mod">
          <ac:chgData name="Grellier de Heaulme, Julie" userId="dbba4318-f3f1-4cf3-bf4e-b50a5f6520f3" providerId="ADAL" clId="{83963ED1-8BC9-4DFB-BCBB-9B6ADEF490B3}" dt="2026-02-27T17:20:28.645" v="1929"/>
          <ac:spMkLst>
            <pc:docMk/>
            <pc:sldMk cId="940018416" sldId="418"/>
            <ac:spMk id="303" creationId="{BC33E8E1-D116-CAA7-FEC7-7931409B48AF}"/>
          </ac:spMkLst>
        </pc:spChg>
        <pc:spChg chg="mod">
          <ac:chgData name="Grellier de Heaulme, Julie" userId="dbba4318-f3f1-4cf3-bf4e-b50a5f6520f3" providerId="ADAL" clId="{83963ED1-8BC9-4DFB-BCBB-9B6ADEF490B3}" dt="2026-03-02T12:07:31.322" v="2358" actId="790"/>
          <ac:spMkLst>
            <pc:docMk/>
            <pc:sldMk cId="940018416" sldId="418"/>
            <ac:spMk id="306" creationId="{3500AEE6-7A1D-03B0-A1B7-85ED91577AEC}"/>
          </ac:spMkLst>
        </pc:spChg>
        <pc:spChg chg="mod">
          <ac:chgData name="Grellier de Heaulme, Julie" userId="dbba4318-f3f1-4cf3-bf4e-b50a5f6520f3" providerId="ADAL" clId="{83963ED1-8BC9-4DFB-BCBB-9B6ADEF490B3}" dt="2026-03-02T12:07:31.322" v="2358" actId="790"/>
          <ac:spMkLst>
            <pc:docMk/>
            <pc:sldMk cId="940018416" sldId="418"/>
            <ac:spMk id="321" creationId="{5897D5B3-D96E-81F2-38A0-E6E3D7C301BB}"/>
          </ac:spMkLst>
        </pc:spChg>
        <pc:spChg chg="mod">
          <ac:chgData name="Grellier de Heaulme, Julie" userId="dbba4318-f3f1-4cf3-bf4e-b50a5f6520f3" providerId="ADAL" clId="{83963ED1-8BC9-4DFB-BCBB-9B6ADEF490B3}" dt="2026-03-02T12:07:31.322" v="2358" actId="790"/>
          <ac:spMkLst>
            <pc:docMk/>
            <pc:sldMk cId="940018416" sldId="418"/>
            <ac:spMk id="323" creationId="{2DB5CB0D-83FA-2AB7-5256-0D12FC5B7758}"/>
          </ac:spMkLst>
        </pc:spChg>
        <pc:spChg chg="mod">
          <ac:chgData name="Grellier de Heaulme, Julie" userId="dbba4318-f3f1-4cf3-bf4e-b50a5f6520f3" providerId="ADAL" clId="{83963ED1-8BC9-4DFB-BCBB-9B6ADEF490B3}" dt="2026-02-27T17:20:28.645" v="1929"/>
          <ac:spMkLst>
            <pc:docMk/>
            <pc:sldMk cId="940018416" sldId="418"/>
            <ac:spMk id="331" creationId="{637B3422-9BE8-1B69-53E2-E2B6CD7CA37E}"/>
          </ac:spMkLst>
        </pc:spChg>
        <pc:spChg chg="mod">
          <ac:chgData name="Grellier de Heaulme, Julie" userId="dbba4318-f3f1-4cf3-bf4e-b50a5f6520f3" providerId="ADAL" clId="{83963ED1-8BC9-4DFB-BCBB-9B6ADEF490B3}" dt="2026-03-02T12:07:31.322" v="2358" actId="790"/>
          <ac:spMkLst>
            <pc:docMk/>
            <pc:sldMk cId="940018416" sldId="418"/>
            <ac:spMk id="344" creationId="{DBDD916E-1E35-4A04-ECCB-CDEC1D84F91D}"/>
          </ac:spMkLst>
        </pc:spChg>
        <pc:spChg chg="mod">
          <ac:chgData name="Grellier de Heaulme, Julie" userId="dbba4318-f3f1-4cf3-bf4e-b50a5f6520f3" providerId="ADAL" clId="{83963ED1-8BC9-4DFB-BCBB-9B6ADEF490B3}" dt="2026-03-02T12:07:31.322" v="2358" actId="790"/>
          <ac:spMkLst>
            <pc:docMk/>
            <pc:sldMk cId="940018416" sldId="418"/>
            <ac:spMk id="350" creationId="{156F1E2C-2EF9-06B4-9154-D65E0FD5EC77}"/>
          </ac:spMkLst>
        </pc:spChg>
        <pc:spChg chg="mod">
          <ac:chgData name="Grellier de Heaulme, Julie" userId="dbba4318-f3f1-4cf3-bf4e-b50a5f6520f3" providerId="ADAL" clId="{83963ED1-8BC9-4DFB-BCBB-9B6ADEF490B3}" dt="2026-03-02T12:07:31.322" v="2358" actId="790"/>
          <ac:spMkLst>
            <pc:docMk/>
            <pc:sldMk cId="940018416" sldId="418"/>
            <ac:spMk id="355" creationId="{45A284E0-6EBF-B498-2619-58C51BFDB1D2}"/>
          </ac:spMkLst>
        </pc:spChg>
        <pc:spChg chg="mod">
          <ac:chgData name="Grellier de Heaulme, Julie" userId="dbba4318-f3f1-4cf3-bf4e-b50a5f6520f3" providerId="ADAL" clId="{83963ED1-8BC9-4DFB-BCBB-9B6ADEF490B3}" dt="2026-03-02T12:07:31.322" v="2358" actId="790"/>
          <ac:spMkLst>
            <pc:docMk/>
            <pc:sldMk cId="940018416" sldId="418"/>
            <ac:spMk id="381" creationId="{90419E91-D43B-A045-18C4-39221A7E8EBD}"/>
          </ac:spMkLst>
        </pc:spChg>
        <pc:spChg chg="mod">
          <ac:chgData name="Grellier de Heaulme, Julie" userId="dbba4318-f3f1-4cf3-bf4e-b50a5f6520f3" providerId="ADAL" clId="{83963ED1-8BC9-4DFB-BCBB-9B6ADEF490B3}" dt="2026-02-27T17:20:28.645" v="1929"/>
          <ac:spMkLst>
            <pc:docMk/>
            <pc:sldMk cId="940018416" sldId="418"/>
            <ac:spMk id="391" creationId="{C04C0F5D-9487-0B7A-CC8B-3C1099B0CD22}"/>
          </ac:spMkLst>
        </pc:spChg>
        <pc:spChg chg="mod">
          <ac:chgData name="Grellier de Heaulme, Julie" userId="dbba4318-f3f1-4cf3-bf4e-b50a5f6520f3" providerId="ADAL" clId="{83963ED1-8BC9-4DFB-BCBB-9B6ADEF490B3}" dt="2026-02-27T17:20:28.645" v="1929"/>
          <ac:spMkLst>
            <pc:docMk/>
            <pc:sldMk cId="940018416" sldId="418"/>
            <ac:spMk id="397" creationId="{F8F9B4A3-1FFD-D731-7DC2-BEFFC025FF23}"/>
          </ac:spMkLst>
        </pc:spChg>
        <pc:spChg chg="mod">
          <ac:chgData name="Grellier de Heaulme, Julie" userId="dbba4318-f3f1-4cf3-bf4e-b50a5f6520f3" providerId="ADAL" clId="{83963ED1-8BC9-4DFB-BCBB-9B6ADEF490B3}" dt="2026-02-27T17:20:28.645" v="1929"/>
          <ac:spMkLst>
            <pc:docMk/>
            <pc:sldMk cId="940018416" sldId="418"/>
            <ac:spMk id="404" creationId="{DE564F79-B5DF-26B6-B346-276CA74343E6}"/>
          </ac:spMkLst>
        </pc:spChg>
        <pc:spChg chg="mod">
          <ac:chgData name="Grellier de Heaulme, Julie" userId="dbba4318-f3f1-4cf3-bf4e-b50a5f6520f3" providerId="ADAL" clId="{83963ED1-8BC9-4DFB-BCBB-9B6ADEF490B3}" dt="2026-03-02T12:07:31.322" v="2358" actId="790"/>
          <ac:spMkLst>
            <pc:docMk/>
            <pc:sldMk cId="940018416" sldId="418"/>
            <ac:spMk id="448" creationId="{8C8CF1D9-F5C3-667B-E993-D25CA057018C}"/>
          </ac:spMkLst>
        </pc:spChg>
        <pc:spChg chg="mod">
          <ac:chgData name="Grellier de Heaulme, Julie" userId="dbba4318-f3f1-4cf3-bf4e-b50a5f6520f3" providerId="ADAL" clId="{83963ED1-8BC9-4DFB-BCBB-9B6ADEF490B3}" dt="2026-02-27T17:20:28.645" v="1929"/>
          <ac:spMkLst>
            <pc:docMk/>
            <pc:sldMk cId="940018416" sldId="418"/>
            <ac:spMk id="450" creationId="{EEA0F60E-68AB-64B9-5FF2-FEC8B39A12B9}"/>
          </ac:spMkLst>
        </pc:spChg>
        <pc:spChg chg="mod">
          <ac:chgData name="Grellier de Heaulme, Julie" userId="dbba4318-f3f1-4cf3-bf4e-b50a5f6520f3" providerId="ADAL" clId="{83963ED1-8BC9-4DFB-BCBB-9B6ADEF490B3}" dt="2026-02-27T17:20:28.645" v="1929"/>
          <ac:spMkLst>
            <pc:docMk/>
            <pc:sldMk cId="940018416" sldId="418"/>
            <ac:spMk id="452" creationId="{6760376F-2FC4-78DE-11E4-5A0FE1CE8256}"/>
          </ac:spMkLst>
        </pc:spChg>
        <pc:spChg chg="mod">
          <ac:chgData name="Grellier de Heaulme, Julie" userId="dbba4318-f3f1-4cf3-bf4e-b50a5f6520f3" providerId="ADAL" clId="{83963ED1-8BC9-4DFB-BCBB-9B6ADEF490B3}" dt="2026-02-27T17:25:36.751" v="2046" actId="1076"/>
          <ac:spMkLst>
            <pc:docMk/>
            <pc:sldMk cId="940018416" sldId="418"/>
            <ac:spMk id="479" creationId="{CB661CA9-CDA5-EDDB-6473-788B9DADD1E9}"/>
          </ac:spMkLst>
        </pc:spChg>
        <pc:spChg chg="mod">
          <ac:chgData name="Grellier de Heaulme, Julie" userId="dbba4318-f3f1-4cf3-bf4e-b50a5f6520f3" providerId="ADAL" clId="{83963ED1-8BC9-4DFB-BCBB-9B6ADEF490B3}" dt="2026-02-27T17:25:20.863" v="2042" actId="1076"/>
          <ac:spMkLst>
            <pc:docMk/>
            <pc:sldMk cId="940018416" sldId="418"/>
            <ac:spMk id="480" creationId="{8C176615-8390-24AB-8C55-FF5F1060E34D}"/>
          </ac:spMkLst>
        </pc:spChg>
        <pc:spChg chg="add mod">
          <ac:chgData name="Grellier de Heaulme, Julie" userId="dbba4318-f3f1-4cf3-bf4e-b50a5f6520f3" providerId="ADAL" clId="{83963ED1-8BC9-4DFB-BCBB-9B6ADEF490B3}" dt="2026-02-27T17:25:05.632" v="2037" actId="1076"/>
          <ac:spMkLst>
            <pc:docMk/>
            <pc:sldMk cId="940018416" sldId="418"/>
            <ac:spMk id="482" creationId="{C4ED23A2-4831-BD9A-5290-D0197DCE33F3}"/>
          </ac:spMkLst>
        </pc:spChg>
        <pc:spChg chg="add mod">
          <ac:chgData name="Grellier de Heaulme, Julie" userId="dbba4318-f3f1-4cf3-bf4e-b50a5f6520f3" providerId="ADAL" clId="{83963ED1-8BC9-4DFB-BCBB-9B6ADEF490B3}" dt="2026-02-27T17:24:48.982" v="2031" actId="12"/>
          <ac:spMkLst>
            <pc:docMk/>
            <pc:sldMk cId="940018416" sldId="418"/>
            <ac:spMk id="484" creationId="{49DB5E45-3F35-D1FA-9317-0E11163CDAB0}"/>
          </ac:spMkLst>
        </pc:spChg>
        <pc:spChg chg="add mod">
          <ac:chgData name="Grellier de Heaulme, Julie" userId="dbba4318-f3f1-4cf3-bf4e-b50a5f6520f3" providerId="ADAL" clId="{83963ED1-8BC9-4DFB-BCBB-9B6ADEF490B3}" dt="2026-02-27T17:34:29.887" v="2228" actId="122"/>
          <ac:spMkLst>
            <pc:docMk/>
            <pc:sldMk cId="940018416" sldId="418"/>
            <ac:spMk id="486" creationId="{3FC823C3-6A6B-4239-2688-15DFD73C1E96}"/>
          </ac:spMkLst>
        </pc:spChg>
        <pc:spChg chg="add mod">
          <ac:chgData name="Grellier de Heaulme, Julie" userId="dbba4318-f3f1-4cf3-bf4e-b50a5f6520f3" providerId="ADAL" clId="{83963ED1-8BC9-4DFB-BCBB-9B6ADEF490B3}" dt="2026-02-27T17:34:36.054" v="2241" actId="1036"/>
          <ac:spMkLst>
            <pc:docMk/>
            <pc:sldMk cId="940018416" sldId="418"/>
            <ac:spMk id="487" creationId="{5F576C47-AC02-9EB5-0BBF-ED20A6C3975C}"/>
          </ac:spMkLst>
        </pc:spChg>
        <pc:grpChg chg="mod">
          <ac:chgData name="Grellier de Heaulme, Julie" userId="dbba4318-f3f1-4cf3-bf4e-b50a5f6520f3" providerId="ADAL" clId="{83963ED1-8BC9-4DFB-BCBB-9B6ADEF490B3}" dt="2026-02-27T17:22:57.424" v="1996" actId="1035"/>
          <ac:grpSpMkLst>
            <pc:docMk/>
            <pc:sldMk cId="940018416" sldId="418"/>
            <ac:grpSpMk id="196" creationId="{2BC3138E-263C-6D74-673F-7C8A36E6CECD}"/>
          </ac:grpSpMkLst>
        </pc:grpChg>
        <pc:cxnChg chg="mod">
          <ac:chgData name="Grellier de Heaulme, Julie" userId="dbba4318-f3f1-4cf3-bf4e-b50a5f6520f3" providerId="ADAL" clId="{83963ED1-8BC9-4DFB-BCBB-9B6ADEF490B3}" dt="2026-02-27T17:22:57.424" v="1996" actId="1035"/>
          <ac:cxnSpMkLst>
            <pc:docMk/>
            <pc:sldMk cId="940018416" sldId="418"/>
            <ac:cxnSpMk id="477" creationId="{DED67B16-C2B2-0874-9D0E-E1070DDFA921}"/>
          </ac:cxnSpMkLst>
        </pc:cxnChg>
        <pc:cxnChg chg="mod">
          <ac:chgData name="Grellier de Heaulme, Julie" userId="dbba4318-f3f1-4cf3-bf4e-b50a5f6520f3" providerId="ADAL" clId="{83963ED1-8BC9-4DFB-BCBB-9B6ADEF490B3}" dt="2026-02-27T17:22:57.424" v="1996" actId="1035"/>
          <ac:cxnSpMkLst>
            <pc:docMk/>
            <pc:sldMk cId="940018416" sldId="418"/>
            <ac:cxnSpMk id="478" creationId="{FA83E893-E75B-47B3-4671-9CEB093EA5FA}"/>
          </ac:cxnSpMkLst>
        </pc:cxnChg>
      </pc:sldChg>
      <pc:sldChg chg="addSp delSp modSp new mod">
        <pc:chgData name="Grellier de Heaulme, Julie" userId="dbba4318-f3f1-4cf3-bf4e-b50a5f6520f3" providerId="ADAL" clId="{83963ED1-8BC9-4DFB-BCBB-9B6ADEF490B3}" dt="2026-03-02T12:07:31.322" v="2358" actId="790"/>
        <pc:sldMkLst>
          <pc:docMk/>
          <pc:sldMk cId="3858605241" sldId="419"/>
        </pc:sldMkLst>
        <pc:spChg chg="add mod">
          <ac:chgData name="Grellier de Heaulme, Julie" userId="dbba4318-f3f1-4cf3-bf4e-b50a5f6520f3" providerId="ADAL" clId="{83963ED1-8BC9-4DFB-BCBB-9B6ADEF490B3}" dt="2026-03-02T12:07:31.322" v="2358" actId="790"/>
          <ac:spMkLst>
            <pc:docMk/>
            <pc:sldMk cId="3858605241" sldId="419"/>
            <ac:spMk id="291" creationId="{B473D7D0-B054-4ED2-5419-85713864EC47}"/>
          </ac:spMkLst>
        </pc:spChg>
      </pc:sldChg>
      <pc:sldChg chg="addSp delSp modSp new mod">
        <pc:chgData name="Grellier de Heaulme, Julie" userId="dbba4318-f3f1-4cf3-bf4e-b50a5f6520f3" providerId="ADAL" clId="{83963ED1-8BC9-4DFB-BCBB-9B6ADEF490B3}" dt="2026-03-02T12:07:57.424" v="2360" actId="1076"/>
        <pc:sldMkLst>
          <pc:docMk/>
          <pc:sldMk cId="381228041" sldId="420"/>
        </pc:sldMkLst>
        <pc:spChg chg="add mod">
          <ac:chgData name="Grellier de Heaulme, Julie" userId="dbba4318-f3f1-4cf3-bf4e-b50a5f6520f3" providerId="ADAL" clId="{83963ED1-8BC9-4DFB-BCBB-9B6ADEF490B3}" dt="2026-03-02T12:07:57.424" v="2360" actId="1076"/>
          <ac:spMkLst>
            <pc:docMk/>
            <pc:sldMk cId="381228041" sldId="420"/>
            <ac:spMk id="7" creationId="{77BE2788-1EA7-09F1-CC3A-49B780A04CDC}"/>
          </ac:spMkLst>
        </pc:spChg>
      </pc:sldChg>
      <pc:sldChg chg="addSp delSp modSp new mod">
        <pc:chgData name="Grellier de Heaulme, Julie" userId="dbba4318-f3f1-4cf3-bf4e-b50a5f6520f3" providerId="ADAL" clId="{83963ED1-8BC9-4DFB-BCBB-9B6ADEF490B3}" dt="2026-03-02T12:07:31.322" v="2358" actId="790"/>
        <pc:sldMkLst>
          <pc:docMk/>
          <pc:sldMk cId="1419810240" sldId="421"/>
        </pc:sldMkLst>
        <pc:spChg chg="add mod">
          <ac:chgData name="Grellier de Heaulme, Julie" userId="dbba4318-f3f1-4cf3-bf4e-b50a5f6520f3" providerId="ADAL" clId="{83963ED1-8BC9-4DFB-BCBB-9B6ADEF490B3}" dt="2026-03-02T12:07:31.322" v="2358" actId="790"/>
          <ac:spMkLst>
            <pc:docMk/>
            <pc:sldMk cId="1419810240" sldId="421"/>
            <ac:spMk id="6" creationId="{4B2EA7A7-7545-6ABC-028D-91774E59D837}"/>
          </ac:spMkLst>
        </pc:spChg>
      </pc:sldChg>
      <pc:sldChg chg="addSp modSp new mod">
        <pc:chgData name="Grellier de Heaulme, Julie" userId="dbba4318-f3f1-4cf3-bf4e-b50a5f6520f3" providerId="ADAL" clId="{83963ED1-8BC9-4DFB-BCBB-9B6ADEF490B3}" dt="2026-03-02T12:07:31.322" v="2358" actId="790"/>
        <pc:sldMkLst>
          <pc:docMk/>
          <pc:sldMk cId="1461003664" sldId="422"/>
        </pc:sldMkLst>
        <pc:spChg chg="mod">
          <ac:chgData name="Grellier de Heaulme, Julie" userId="dbba4318-f3f1-4cf3-bf4e-b50a5f6520f3" providerId="ADAL" clId="{83963ED1-8BC9-4DFB-BCBB-9B6ADEF490B3}" dt="2026-03-02T12:07:31.322" v="2358" actId="790"/>
          <ac:spMkLst>
            <pc:docMk/>
            <pc:sldMk cId="1461003664" sldId="422"/>
            <ac:spMk id="2" creationId="{3B88EA35-A81A-772C-D1A0-8CF52C55400E}"/>
          </ac:spMkLst>
        </pc:spChg>
        <pc:spChg chg="add mod">
          <ac:chgData name="Grellier de Heaulme, Julie" userId="dbba4318-f3f1-4cf3-bf4e-b50a5f6520f3" providerId="ADAL" clId="{83963ED1-8BC9-4DFB-BCBB-9B6ADEF490B3}" dt="2026-03-02T12:07:31.322" v="2358" actId="790"/>
          <ac:spMkLst>
            <pc:docMk/>
            <pc:sldMk cId="1461003664" sldId="422"/>
            <ac:spMk id="3" creationId="{4799F719-5A7F-0F59-121E-842A8F909290}"/>
          </ac:spMkLst>
        </pc:spChg>
      </pc:sldChg>
      <pc:sldChg chg="addSp modSp new mod">
        <pc:chgData name="Grellier de Heaulme, Julie" userId="dbba4318-f3f1-4cf3-bf4e-b50a5f6520f3" providerId="ADAL" clId="{83963ED1-8BC9-4DFB-BCBB-9B6ADEF490B3}" dt="2026-03-02T12:07:31.322" v="2358" actId="790"/>
        <pc:sldMkLst>
          <pc:docMk/>
          <pc:sldMk cId="2575925022" sldId="423"/>
        </pc:sldMkLst>
        <pc:spChg chg="mod">
          <ac:chgData name="Grellier de Heaulme, Julie" userId="dbba4318-f3f1-4cf3-bf4e-b50a5f6520f3" providerId="ADAL" clId="{83963ED1-8BC9-4DFB-BCBB-9B6ADEF490B3}" dt="2026-03-02T12:07:31.322" v="2358" actId="790"/>
          <ac:spMkLst>
            <pc:docMk/>
            <pc:sldMk cId="2575925022" sldId="423"/>
            <ac:spMk id="3" creationId="{F4D0AE7F-0DE1-AFD0-4A9B-C646AD714DBE}"/>
          </ac:spMkLst>
        </pc:spChg>
        <pc:spChg chg="add mod">
          <ac:chgData name="Grellier de Heaulme, Julie" userId="dbba4318-f3f1-4cf3-bf4e-b50a5f6520f3" providerId="ADAL" clId="{83963ED1-8BC9-4DFB-BCBB-9B6ADEF490B3}" dt="2026-03-02T12:07:31.322" v="2358" actId="790"/>
          <ac:spMkLst>
            <pc:docMk/>
            <pc:sldMk cId="2575925022" sldId="423"/>
            <ac:spMk id="5" creationId="{882DCF4D-B039-E68A-C344-89EC11CFC46E}"/>
          </ac:spMkLst>
        </pc:spChg>
        <pc:spChg chg="add mod">
          <ac:chgData name="Grellier de Heaulme, Julie" userId="dbba4318-f3f1-4cf3-bf4e-b50a5f6520f3" providerId="ADAL" clId="{83963ED1-8BC9-4DFB-BCBB-9B6ADEF490B3}" dt="2026-02-27T16:50:18.623" v="1531" actId="790"/>
          <ac:spMkLst>
            <pc:docMk/>
            <pc:sldMk cId="2575925022" sldId="423"/>
            <ac:spMk id="6" creationId="{894F4FE5-9ED6-8209-1FA9-6722B3850577}"/>
          </ac:spMkLst>
        </pc:spChg>
        <pc:spChg chg="add mod">
          <ac:chgData name="Grellier de Heaulme, Julie" userId="dbba4318-f3f1-4cf3-bf4e-b50a5f6520f3" providerId="ADAL" clId="{83963ED1-8BC9-4DFB-BCBB-9B6ADEF490B3}" dt="2026-03-02T12:07:31.322" v="2358" actId="790"/>
          <ac:spMkLst>
            <pc:docMk/>
            <pc:sldMk cId="2575925022" sldId="423"/>
            <ac:spMk id="13" creationId="{31973F0F-5783-5245-2DB6-0D2DEE0823CB}"/>
          </ac:spMkLst>
        </pc:spChg>
        <pc:spChg chg="mod">
          <ac:chgData name="Grellier de Heaulme, Julie" userId="dbba4318-f3f1-4cf3-bf4e-b50a5f6520f3" providerId="ADAL" clId="{83963ED1-8BC9-4DFB-BCBB-9B6ADEF490B3}" dt="2026-03-02T12:07:31.322" v="2358" actId="790"/>
          <ac:spMkLst>
            <pc:docMk/>
            <pc:sldMk cId="2575925022" sldId="423"/>
            <ac:spMk id="23" creationId="{36BE1233-E8D5-AA03-BB0C-DB26D52E6C43}"/>
          </ac:spMkLst>
        </pc:spChg>
        <pc:spChg chg="mod">
          <ac:chgData name="Grellier de Heaulme, Julie" userId="dbba4318-f3f1-4cf3-bf4e-b50a5f6520f3" providerId="ADAL" clId="{83963ED1-8BC9-4DFB-BCBB-9B6ADEF490B3}" dt="2026-03-02T12:07:31.322" v="2358" actId="790"/>
          <ac:spMkLst>
            <pc:docMk/>
            <pc:sldMk cId="2575925022" sldId="423"/>
            <ac:spMk id="24" creationId="{DFF339F7-3209-BE9D-1536-98C1EA7AFA3A}"/>
          </ac:spMkLst>
        </pc:spChg>
        <pc:spChg chg="add mod">
          <ac:chgData name="Grellier de Heaulme, Julie" userId="dbba4318-f3f1-4cf3-bf4e-b50a5f6520f3" providerId="ADAL" clId="{83963ED1-8BC9-4DFB-BCBB-9B6ADEF490B3}" dt="2026-03-02T12:07:31.322" v="2358" actId="790"/>
          <ac:spMkLst>
            <pc:docMk/>
            <pc:sldMk cId="2575925022" sldId="423"/>
            <ac:spMk id="26" creationId="{31D0B24C-C02C-4EF0-DD4D-C697F6C633E1}"/>
          </ac:spMkLst>
        </pc:spChg>
        <pc:spChg chg="add mod">
          <ac:chgData name="Grellier de Heaulme, Julie" userId="dbba4318-f3f1-4cf3-bf4e-b50a5f6520f3" providerId="ADAL" clId="{83963ED1-8BC9-4DFB-BCBB-9B6ADEF490B3}" dt="2026-03-02T12:07:31.322" v="2358" actId="790"/>
          <ac:spMkLst>
            <pc:docMk/>
            <pc:sldMk cId="2575925022" sldId="423"/>
            <ac:spMk id="27" creationId="{E839829A-6BAC-112E-1A15-37A89C8AB651}"/>
          </ac:spMkLst>
        </pc:spChg>
        <pc:spChg chg="mod">
          <ac:chgData name="Grellier de Heaulme, Julie" userId="dbba4318-f3f1-4cf3-bf4e-b50a5f6520f3" providerId="ADAL" clId="{83963ED1-8BC9-4DFB-BCBB-9B6ADEF490B3}" dt="2026-03-02T12:07:31.322" v="2358" actId="790"/>
          <ac:spMkLst>
            <pc:docMk/>
            <pc:sldMk cId="2575925022" sldId="423"/>
            <ac:spMk id="29" creationId="{9DD182DE-C2E4-442F-AFEF-962E83555DE7}"/>
          </ac:spMkLst>
        </pc:spChg>
        <pc:spChg chg="mod">
          <ac:chgData name="Grellier de Heaulme, Julie" userId="dbba4318-f3f1-4cf3-bf4e-b50a5f6520f3" providerId="ADAL" clId="{83963ED1-8BC9-4DFB-BCBB-9B6ADEF490B3}" dt="2026-02-27T16:50:18.623" v="1531" actId="790"/>
          <ac:spMkLst>
            <pc:docMk/>
            <pc:sldMk cId="2575925022" sldId="423"/>
            <ac:spMk id="32" creationId="{519A52A2-E84C-CE36-E8B9-4A65651FA9C4}"/>
          </ac:spMkLst>
        </pc:spChg>
        <pc:spChg chg="mod">
          <ac:chgData name="Grellier de Heaulme, Julie" userId="dbba4318-f3f1-4cf3-bf4e-b50a5f6520f3" providerId="ADAL" clId="{83963ED1-8BC9-4DFB-BCBB-9B6ADEF490B3}" dt="2026-02-27T16:50:18.623" v="1531" actId="790"/>
          <ac:spMkLst>
            <pc:docMk/>
            <pc:sldMk cId="2575925022" sldId="423"/>
            <ac:spMk id="33" creationId="{2F53451D-FF7A-95C3-AC75-A64CDF85ABFD}"/>
          </ac:spMkLst>
        </pc:spChg>
        <pc:spChg chg="mod">
          <ac:chgData name="Grellier de Heaulme, Julie" userId="dbba4318-f3f1-4cf3-bf4e-b50a5f6520f3" providerId="ADAL" clId="{83963ED1-8BC9-4DFB-BCBB-9B6ADEF490B3}" dt="2026-03-02T12:07:31.322" v="2358" actId="790"/>
          <ac:spMkLst>
            <pc:docMk/>
            <pc:sldMk cId="2575925022" sldId="423"/>
            <ac:spMk id="35" creationId="{4D45436E-80BB-012E-CA38-D492DB4CDAAC}"/>
          </ac:spMkLst>
        </pc:spChg>
        <pc:grpChg chg="mod">
          <ac:chgData name="Grellier de Heaulme, Julie" userId="dbba4318-f3f1-4cf3-bf4e-b50a5f6520f3" providerId="ADAL" clId="{83963ED1-8BC9-4DFB-BCBB-9B6ADEF490B3}" dt="2026-02-27T12:58:39.556" v="213" actId="14100"/>
          <ac:grpSpMkLst>
            <pc:docMk/>
            <pc:sldMk cId="2575925022" sldId="423"/>
            <ac:grpSpMk id="16" creationId="{E6068011-B138-78DC-CF43-F9903F955B0F}"/>
          </ac:grpSpMkLst>
        </pc:grpChg>
      </pc:sldChg>
      <pc:sldChg chg="addSp delSp modSp add mod">
        <pc:chgData name="Grellier de Heaulme, Julie" userId="dbba4318-f3f1-4cf3-bf4e-b50a5f6520f3" providerId="ADAL" clId="{83963ED1-8BC9-4DFB-BCBB-9B6ADEF490B3}" dt="2026-03-02T12:11:19.185" v="2719" actId="20577"/>
        <pc:sldMkLst>
          <pc:docMk/>
          <pc:sldMk cId="1678535321" sldId="2147475208"/>
        </pc:sldMkLst>
        <pc:spChg chg="mod">
          <ac:chgData name="Grellier de Heaulme, Julie" userId="dbba4318-f3f1-4cf3-bf4e-b50a5f6520f3" providerId="ADAL" clId="{83963ED1-8BC9-4DFB-BCBB-9B6ADEF490B3}" dt="2026-03-02T12:11:19.185" v="2719" actId="20577"/>
          <ac:spMkLst>
            <pc:docMk/>
            <pc:sldMk cId="1678535321" sldId="2147475208"/>
            <ac:spMk id="6" creationId="{504FE699-BA19-2963-5F4B-C54E79DA6C2C}"/>
          </ac:spMkLst>
        </pc:spChg>
        <pc:spChg chg="mod">
          <ac:chgData name="Grellier de Heaulme, Julie" userId="dbba4318-f3f1-4cf3-bf4e-b50a5f6520f3" providerId="ADAL" clId="{83963ED1-8BC9-4DFB-BCBB-9B6ADEF490B3}" dt="2026-03-02T12:07:31.322" v="2358" actId="790"/>
          <ac:spMkLst>
            <pc:docMk/>
            <pc:sldMk cId="1678535321" sldId="2147475208"/>
            <ac:spMk id="7" creationId="{08626B61-3BDC-877E-2A36-0385A4889BE3}"/>
          </ac:spMkLst>
        </pc:spChg>
        <pc:spChg chg="mod">
          <ac:chgData name="Grellier de Heaulme, Julie" userId="dbba4318-f3f1-4cf3-bf4e-b50a5f6520f3" providerId="ADAL" clId="{83963ED1-8BC9-4DFB-BCBB-9B6ADEF490B3}" dt="2026-02-27T13:02:18.414" v="302" actId="1036"/>
          <ac:spMkLst>
            <pc:docMk/>
            <pc:sldMk cId="1678535321" sldId="2147475208"/>
            <ac:spMk id="38" creationId="{F8F9ACC6-8BE5-679D-1EC7-CE23C0A21966}"/>
          </ac:spMkLst>
        </pc:spChg>
        <pc:spChg chg="mod">
          <ac:chgData name="Grellier de Heaulme, Julie" userId="dbba4318-f3f1-4cf3-bf4e-b50a5f6520f3" providerId="ADAL" clId="{83963ED1-8BC9-4DFB-BCBB-9B6ADEF490B3}" dt="2026-02-27T16:50:18.623" v="1531" actId="790"/>
          <ac:spMkLst>
            <pc:docMk/>
            <pc:sldMk cId="1678535321" sldId="2147475208"/>
            <ac:spMk id="39" creationId="{B038BB2E-841D-3AA2-C5E3-9F3F1721BCFC}"/>
          </ac:spMkLst>
        </pc:spChg>
        <pc:spChg chg="mod">
          <ac:chgData name="Grellier de Heaulme, Julie" userId="dbba4318-f3f1-4cf3-bf4e-b50a5f6520f3" providerId="ADAL" clId="{83963ED1-8BC9-4DFB-BCBB-9B6ADEF490B3}" dt="2026-02-27T13:02:18.414" v="302" actId="1036"/>
          <ac:spMkLst>
            <pc:docMk/>
            <pc:sldMk cId="1678535321" sldId="2147475208"/>
            <ac:spMk id="67" creationId="{85D252F8-EF40-739D-8A81-F484529E3970}"/>
          </ac:spMkLst>
        </pc:spChg>
        <pc:spChg chg="mod">
          <ac:chgData name="Grellier de Heaulme, Julie" userId="dbba4318-f3f1-4cf3-bf4e-b50a5f6520f3" providerId="ADAL" clId="{83963ED1-8BC9-4DFB-BCBB-9B6ADEF490B3}" dt="2026-02-27T13:02:18.414" v="302" actId="1036"/>
          <ac:spMkLst>
            <pc:docMk/>
            <pc:sldMk cId="1678535321" sldId="2147475208"/>
            <ac:spMk id="68" creationId="{8070248F-5785-64FD-D7F6-4C4BBB9EEA59}"/>
          </ac:spMkLst>
        </pc:spChg>
        <pc:spChg chg="mod">
          <ac:chgData name="Grellier de Heaulme, Julie" userId="dbba4318-f3f1-4cf3-bf4e-b50a5f6520f3" providerId="ADAL" clId="{83963ED1-8BC9-4DFB-BCBB-9B6ADEF490B3}" dt="2026-02-27T16:50:18.623" v="1531" actId="790"/>
          <ac:spMkLst>
            <pc:docMk/>
            <pc:sldMk cId="1678535321" sldId="2147475208"/>
            <ac:spMk id="69" creationId="{A9A1FC28-FB85-FEE1-6989-AA919A7DEF69}"/>
          </ac:spMkLst>
        </pc:spChg>
        <pc:spChg chg="mod">
          <ac:chgData name="Grellier de Heaulme, Julie" userId="dbba4318-f3f1-4cf3-bf4e-b50a5f6520f3" providerId="ADAL" clId="{83963ED1-8BC9-4DFB-BCBB-9B6ADEF490B3}" dt="2026-03-02T12:07:31.322" v="2358" actId="790"/>
          <ac:spMkLst>
            <pc:docMk/>
            <pc:sldMk cId="1678535321" sldId="2147475208"/>
            <ac:spMk id="70" creationId="{033C4BC8-7AC9-BA3D-F687-D5B1C7CA1D27}"/>
          </ac:spMkLst>
        </pc:spChg>
        <pc:spChg chg="mod">
          <ac:chgData name="Grellier de Heaulme, Julie" userId="dbba4318-f3f1-4cf3-bf4e-b50a5f6520f3" providerId="ADAL" clId="{83963ED1-8BC9-4DFB-BCBB-9B6ADEF490B3}" dt="2026-03-02T12:07:31.322" v="2358" actId="790"/>
          <ac:spMkLst>
            <pc:docMk/>
            <pc:sldMk cId="1678535321" sldId="2147475208"/>
            <ac:spMk id="71" creationId="{DB803232-974E-F361-38FB-1B26479672F0}"/>
          </ac:spMkLst>
        </pc:spChg>
        <pc:spChg chg="mod">
          <ac:chgData name="Grellier de Heaulme, Julie" userId="dbba4318-f3f1-4cf3-bf4e-b50a5f6520f3" providerId="ADAL" clId="{83963ED1-8BC9-4DFB-BCBB-9B6ADEF490B3}" dt="2026-03-02T12:09:15.111" v="2455" actId="20577"/>
          <ac:spMkLst>
            <pc:docMk/>
            <pc:sldMk cId="1678535321" sldId="2147475208"/>
            <ac:spMk id="74" creationId="{5674B2A1-C6EB-8CBA-2A5B-4B1C30C2C41C}"/>
          </ac:spMkLst>
        </pc:spChg>
        <pc:spChg chg="mod">
          <ac:chgData name="Grellier de Heaulme, Julie" userId="dbba4318-f3f1-4cf3-bf4e-b50a5f6520f3" providerId="ADAL" clId="{83963ED1-8BC9-4DFB-BCBB-9B6ADEF490B3}" dt="2026-02-27T16:50:18.623" v="1531" actId="790"/>
          <ac:spMkLst>
            <pc:docMk/>
            <pc:sldMk cId="1678535321" sldId="2147475208"/>
            <ac:spMk id="75" creationId="{082ABA1D-7121-DC68-6651-258E0D936313}"/>
          </ac:spMkLst>
        </pc:spChg>
        <pc:spChg chg="mod">
          <ac:chgData name="Grellier de Heaulme, Julie" userId="dbba4318-f3f1-4cf3-bf4e-b50a5f6520f3" providerId="ADAL" clId="{83963ED1-8BC9-4DFB-BCBB-9B6ADEF490B3}" dt="2026-03-02T12:07:31.322" v="2358" actId="790"/>
          <ac:spMkLst>
            <pc:docMk/>
            <pc:sldMk cId="1678535321" sldId="2147475208"/>
            <ac:spMk id="76" creationId="{C397BDA0-C24C-9670-635E-0194EF40894C}"/>
          </ac:spMkLst>
        </pc:spChg>
        <pc:spChg chg="mod">
          <ac:chgData name="Grellier de Heaulme, Julie" userId="dbba4318-f3f1-4cf3-bf4e-b50a5f6520f3" providerId="ADAL" clId="{83963ED1-8BC9-4DFB-BCBB-9B6ADEF490B3}" dt="2026-03-02T12:10:00.868" v="2533" actId="20577"/>
          <ac:spMkLst>
            <pc:docMk/>
            <pc:sldMk cId="1678535321" sldId="2147475208"/>
            <ac:spMk id="80" creationId="{D8B60B74-1C55-C76B-91BD-804C1EEBF0CF}"/>
          </ac:spMkLst>
        </pc:spChg>
        <pc:spChg chg="mod">
          <ac:chgData name="Grellier de Heaulme, Julie" userId="dbba4318-f3f1-4cf3-bf4e-b50a5f6520f3" providerId="ADAL" clId="{83963ED1-8BC9-4DFB-BCBB-9B6ADEF490B3}" dt="2026-03-02T12:10:07.118" v="2546" actId="20577"/>
          <ac:spMkLst>
            <pc:docMk/>
            <pc:sldMk cId="1678535321" sldId="2147475208"/>
            <ac:spMk id="81" creationId="{AE4C798F-40D5-0D9B-9372-A2EE4B02E13D}"/>
          </ac:spMkLst>
        </pc:spChg>
        <pc:spChg chg="mod">
          <ac:chgData name="Grellier de Heaulme, Julie" userId="dbba4318-f3f1-4cf3-bf4e-b50a5f6520f3" providerId="ADAL" clId="{83963ED1-8BC9-4DFB-BCBB-9B6ADEF490B3}" dt="2026-03-02T12:09:51.078" v="2509" actId="20577"/>
          <ac:spMkLst>
            <pc:docMk/>
            <pc:sldMk cId="1678535321" sldId="2147475208"/>
            <ac:spMk id="92" creationId="{1EBD9FBA-A1E2-DABB-178D-1FF7939E1212}"/>
          </ac:spMkLst>
        </pc:spChg>
        <pc:spChg chg="mod">
          <ac:chgData name="Grellier de Heaulme, Julie" userId="dbba4318-f3f1-4cf3-bf4e-b50a5f6520f3" providerId="ADAL" clId="{83963ED1-8BC9-4DFB-BCBB-9B6ADEF490B3}" dt="2026-03-02T12:09:43.510" v="2495" actId="20577"/>
          <ac:spMkLst>
            <pc:docMk/>
            <pc:sldMk cId="1678535321" sldId="2147475208"/>
            <ac:spMk id="93" creationId="{9E4C61EF-CDBF-659C-B1A1-FCB58F8A9403}"/>
          </ac:spMkLst>
        </pc:spChg>
        <pc:spChg chg="mod">
          <ac:chgData name="Grellier de Heaulme, Julie" userId="dbba4318-f3f1-4cf3-bf4e-b50a5f6520f3" providerId="ADAL" clId="{83963ED1-8BC9-4DFB-BCBB-9B6ADEF490B3}" dt="2026-03-02T12:10:43.692" v="2645" actId="20577"/>
          <ac:spMkLst>
            <pc:docMk/>
            <pc:sldMk cId="1678535321" sldId="2147475208"/>
            <ac:spMk id="94" creationId="{0C4797ED-6A49-8E49-07CB-F7F503BA789C}"/>
          </ac:spMkLst>
        </pc:spChg>
        <pc:spChg chg="mod">
          <ac:chgData name="Grellier de Heaulme, Julie" userId="dbba4318-f3f1-4cf3-bf4e-b50a5f6520f3" providerId="ADAL" clId="{83963ED1-8BC9-4DFB-BCBB-9B6ADEF490B3}" dt="2026-03-02T12:11:13.144" v="2718" actId="20577"/>
          <ac:spMkLst>
            <pc:docMk/>
            <pc:sldMk cId="1678535321" sldId="2147475208"/>
            <ac:spMk id="95" creationId="{3D8F3EC5-3856-0B1D-DB8C-EB2BB579DFD7}"/>
          </ac:spMkLst>
        </pc:spChg>
        <pc:spChg chg="mod">
          <ac:chgData name="Grellier de Heaulme, Julie" userId="dbba4318-f3f1-4cf3-bf4e-b50a5f6520f3" providerId="ADAL" clId="{83963ED1-8BC9-4DFB-BCBB-9B6ADEF490B3}" dt="2026-03-02T12:09:18.903" v="2465" actId="20577"/>
          <ac:spMkLst>
            <pc:docMk/>
            <pc:sldMk cId="1678535321" sldId="2147475208"/>
            <ac:spMk id="101" creationId="{41A9BDD2-42D7-C0AE-8266-CBBD3E29AD29}"/>
          </ac:spMkLst>
        </pc:spChg>
        <pc:spChg chg="mod">
          <ac:chgData name="Grellier de Heaulme, Julie" userId="dbba4318-f3f1-4cf3-bf4e-b50a5f6520f3" providerId="ADAL" clId="{83963ED1-8BC9-4DFB-BCBB-9B6ADEF490B3}" dt="2026-02-27T16:50:18.623" v="1531" actId="790"/>
          <ac:spMkLst>
            <pc:docMk/>
            <pc:sldMk cId="1678535321" sldId="2147475208"/>
            <ac:spMk id="103" creationId="{B8EE36E0-8B63-69E3-5DEB-2059395846E8}"/>
          </ac:spMkLst>
        </pc:spChg>
        <pc:spChg chg="mod">
          <ac:chgData name="Grellier de Heaulme, Julie" userId="dbba4318-f3f1-4cf3-bf4e-b50a5f6520f3" providerId="ADAL" clId="{83963ED1-8BC9-4DFB-BCBB-9B6ADEF490B3}" dt="2026-03-02T12:07:31.322" v="2358" actId="790"/>
          <ac:spMkLst>
            <pc:docMk/>
            <pc:sldMk cId="1678535321" sldId="2147475208"/>
            <ac:spMk id="104" creationId="{396AE712-50A5-726F-F55D-EDD0322493C0}"/>
          </ac:spMkLst>
        </pc:spChg>
        <pc:spChg chg="mod">
          <ac:chgData name="Grellier de Heaulme, Julie" userId="dbba4318-f3f1-4cf3-bf4e-b50a5f6520f3" providerId="ADAL" clId="{83963ED1-8BC9-4DFB-BCBB-9B6ADEF490B3}" dt="2026-03-02T12:10:27.494" v="2596" actId="20577"/>
          <ac:spMkLst>
            <pc:docMk/>
            <pc:sldMk cId="1678535321" sldId="2147475208"/>
            <ac:spMk id="105" creationId="{9204DE4E-234C-D6EF-77DA-2FB51B7C1D05}"/>
          </ac:spMkLst>
        </pc:spChg>
        <pc:spChg chg="mod">
          <ac:chgData name="Grellier de Heaulme, Julie" userId="dbba4318-f3f1-4cf3-bf4e-b50a5f6520f3" providerId="ADAL" clId="{83963ED1-8BC9-4DFB-BCBB-9B6ADEF490B3}" dt="2026-03-02T12:07:31.322" v="2358" actId="790"/>
          <ac:spMkLst>
            <pc:docMk/>
            <pc:sldMk cId="1678535321" sldId="2147475208"/>
            <ac:spMk id="106" creationId="{76EF65E4-F558-B726-4731-126A93ECEECD}"/>
          </ac:spMkLst>
        </pc:spChg>
        <pc:spChg chg="mod">
          <ac:chgData name="Grellier de Heaulme, Julie" userId="dbba4318-f3f1-4cf3-bf4e-b50a5f6520f3" providerId="ADAL" clId="{83963ED1-8BC9-4DFB-BCBB-9B6ADEF490B3}" dt="2026-03-02T12:10:13.337" v="2557" actId="20577"/>
          <ac:spMkLst>
            <pc:docMk/>
            <pc:sldMk cId="1678535321" sldId="2147475208"/>
            <ac:spMk id="111" creationId="{3EE4E852-338A-AF88-90CF-4C4F15B8204C}"/>
          </ac:spMkLst>
        </pc:spChg>
        <pc:spChg chg="mod">
          <ac:chgData name="Grellier de Heaulme, Julie" userId="dbba4318-f3f1-4cf3-bf4e-b50a5f6520f3" providerId="ADAL" clId="{83963ED1-8BC9-4DFB-BCBB-9B6ADEF490B3}" dt="2026-02-27T16:50:18.623" v="1531" actId="790"/>
          <ac:spMkLst>
            <pc:docMk/>
            <pc:sldMk cId="1678535321" sldId="2147475208"/>
            <ac:spMk id="112" creationId="{A36D588B-C6A3-EF8C-A1C5-3834E0150EEC}"/>
          </ac:spMkLst>
        </pc:spChg>
        <pc:spChg chg="mod">
          <ac:chgData name="Grellier de Heaulme, Julie" userId="dbba4318-f3f1-4cf3-bf4e-b50a5f6520f3" providerId="ADAL" clId="{83963ED1-8BC9-4DFB-BCBB-9B6ADEF490B3}" dt="2026-02-27T13:02:18.414" v="302" actId="1036"/>
          <ac:spMkLst>
            <pc:docMk/>
            <pc:sldMk cId="1678535321" sldId="2147475208"/>
            <ac:spMk id="113" creationId="{7B8FE507-47B9-44AF-8A63-8B2BF28F9E48}"/>
          </ac:spMkLst>
        </pc:spChg>
      </pc:sldChg>
      <pc:sldChg chg="addSp modSp new mod">
        <pc:chgData name="Grellier de Heaulme, Julie" userId="dbba4318-f3f1-4cf3-bf4e-b50a5f6520f3" providerId="ADAL" clId="{83963ED1-8BC9-4DFB-BCBB-9B6ADEF490B3}" dt="2026-03-02T12:07:31.322" v="2358" actId="790"/>
        <pc:sldMkLst>
          <pc:docMk/>
          <pc:sldMk cId="1173186492" sldId="2147475209"/>
        </pc:sldMkLst>
        <pc:spChg chg="mod">
          <ac:chgData name="Grellier de Heaulme, Julie" userId="dbba4318-f3f1-4cf3-bf4e-b50a5f6520f3" providerId="ADAL" clId="{83963ED1-8BC9-4DFB-BCBB-9B6ADEF490B3}" dt="2026-03-02T12:07:31.322" v="2358" actId="790"/>
          <ac:spMkLst>
            <pc:docMk/>
            <pc:sldMk cId="1173186492" sldId="2147475209"/>
            <ac:spMk id="8" creationId="{594DF744-D572-E267-EC9D-01EDDCB0FEE0}"/>
          </ac:spMkLst>
        </pc:spChg>
        <pc:spChg chg="mod">
          <ac:chgData name="Grellier de Heaulme, Julie" userId="dbba4318-f3f1-4cf3-bf4e-b50a5f6520f3" providerId="ADAL" clId="{83963ED1-8BC9-4DFB-BCBB-9B6ADEF490B3}" dt="2026-03-02T12:07:31.322" v="2358" actId="790"/>
          <ac:spMkLst>
            <pc:docMk/>
            <pc:sldMk cId="1173186492" sldId="2147475209"/>
            <ac:spMk id="9" creationId="{327D015C-F96E-6EFB-E45E-66215B00EEE8}"/>
          </ac:spMkLst>
        </pc:spChg>
        <pc:spChg chg="mod">
          <ac:chgData name="Grellier de Heaulme, Julie" userId="dbba4318-f3f1-4cf3-bf4e-b50a5f6520f3" providerId="ADAL" clId="{83963ED1-8BC9-4DFB-BCBB-9B6ADEF490B3}" dt="2026-03-02T12:07:31.322" v="2358" actId="790"/>
          <ac:spMkLst>
            <pc:docMk/>
            <pc:sldMk cId="1173186492" sldId="2147475209"/>
            <ac:spMk id="10" creationId="{FCB8124B-3382-E5B3-6AFA-1FC0404D89F6}"/>
          </ac:spMkLst>
        </pc:spChg>
        <pc:spChg chg="mod">
          <ac:chgData name="Grellier de Heaulme, Julie" userId="dbba4318-f3f1-4cf3-bf4e-b50a5f6520f3" providerId="ADAL" clId="{83963ED1-8BC9-4DFB-BCBB-9B6ADEF490B3}" dt="2026-03-02T12:07:31.322" v="2358" actId="790"/>
          <ac:spMkLst>
            <pc:docMk/>
            <pc:sldMk cId="1173186492" sldId="2147475209"/>
            <ac:spMk id="11" creationId="{0EA9923D-456D-6894-D260-BABFEC219711}"/>
          </ac:spMkLst>
        </pc:spChg>
        <pc:spChg chg="mod">
          <ac:chgData name="Grellier de Heaulme, Julie" userId="dbba4318-f3f1-4cf3-bf4e-b50a5f6520f3" providerId="ADAL" clId="{83963ED1-8BC9-4DFB-BCBB-9B6ADEF490B3}" dt="2026-03-02T12:07:31.322" v="2358" actId="790"/>
          <ac:spMkLst>
            <pc:docMk/>
            <pc:sldMk cId="1173186492" sldId="2147475209"/>
            <ac:spMk id="12" creationId="{6DF37A97-172E-895B-67A3-6F0086342A38}"/>
          </ac:spMkLst>
        </pc:spChg>
        <pc:grpChg chg="add mod">
          <ac:chgData name="Grellier de Heaulme, Julie" userId="dbba4318-f3f1-4cf3-bf4e-b50a5f6520f3" providerId="ADAL" clId="{83963ED1-8BC9-4DFB-BCBB-9B6ADEF490B3}" dt="2026-02-27T17:35:15.535" v="2249" actId="1076"/>
          <ac:grpSpMkLst>
            <pc:docMk/>
            <pc:sldMk cId="1173186492" sldId="2147475209"/>
            <ac:grpSpMk id="16" creationId="{D6DFA251-06D6-F4E1-A5E2-10A4BC726ECB}"/>
          </ac:grpSpMkLst>
        </pc:grpChg>
        <pc:graphicFrameChg chg="mod modGraphic">
          <ac:chgData name="Grellier de Heaulme, Julie" userId="dbba4318-f3f1-4cf3-bf4e-b50a5f6520f3" providerId="ADAL" clId="{83963ED1-8BC9-4DFB-BCBB-9B6ADEF490B3}" dt="2026-03-02T12:07:31.322" v="2358" actId="790"/>
          <ac:graphicFrameMkLst>
            <pc:docMk/>
            <pc:sldMk cId="1173186492" sldId="2147475209"/>
            <ac:graphicFrameMk id="7" creationId="{A3A8DA2A-528F-870C-4B35-1AB7ADBB671A}"/>
          </ac:graphicFrameMkLst>
        </pc:graphicFrameChg>
      </pc:sldChg>
      <pc:sldChg chg="addSp modSp new mod">
        <pc:chgData name="Grellier de Heaulme, Julie" userId="dbba4318-f3f1-4cf3-bf4e-b50a5f6520f3" providerId="ADAL" clId="{83963ED1-8BC9-4DFB-BCBB-9B6ADEF490B3}" dt="2026-03-02T12:08:19.456" v="2364" actId="1076"/>
        <pc:sldMkLst>
          <pc:docMk/>
          <pc:sldMk cId="1941155409" sldId="2147475210"/>
        </pc:sldMkLst>
        <pc:spChg chg="add mod">
          <ac:chgData name="Grellier de Heaulme, Julie" userId="dbba4318-f3f1-4cf3-bf4e-b50a5f6520f3" providerId="ADAL" clId="{83963ED1-8BC9-4DFB-BCBB-9B6ADEF490B3}" dt="2026-03-02T12:07:31.322" v="2358" actId="790"/>
          <ac:spMkLst>
            <pc:docMk/>
            <pc:sldMk cId="1941155409" sldId="2147475210"/>
            <ac:spMk id="9" creationId="{7C7BB7A1-2F69-2327-3F5E-5B6F43B59D40}"/>
          </ac:spMkLst>
        </pc:spChg>
      </pc:sldChg>
    </pc:docChg>
  </pc:docChgLst>
  <pc:docChgLst>
    <pc:chgData name="Grellier de Heaulme, Julie" userId="S::grellj02@pfizer.com::dbba4318-f3f1-4cf3-bf4e-b50a5f6520f3" providerId="AD" clId="Web-{73B9F2BF-8497-4E87-8161-BF176F7A6BF1}"/>
    <pc:docChg chg="modSld sldOrd">
      <pc:chgData name="Grellier de Heaulme, Julie" userId="S::grellj02@pfizer.com::dbba4318-f3f1-4cf3-bf4e-b50a5f6520f3" providerId="AD" clId="Web-{73B9F2BF-8497-4E87-8161-BF176F7A6BF1}" dt="2026-03-02T12:00:47.369" v="43"/>
      <pc:docMkLst>
        <pc:docMk/>
      </pc:docMkLst>
      <pc:sldChg chg="ord">
        <pc:chgData name="Grellier de Heaulme, Julie" userId="S::grellj02@pfizer.com::dbba4318-f3f1-4cf3-bf4e-b50a5f6520f3" providerId="AD" clId="Web-{73B9F2BF-8497-4E87-8161-BF176F7A6BF1}" dt="2026-03-02T11:59:45.759" v="0"/>
        <pc:sldMkLst>
          <pc:docMk/>
          <pc:sldMk cId="1051796745" sldId="412"/>
        </pc:sldMkLst>
      </pc:sldChg>
      <pc:sldChg chg="modSp">
        <pc:chgData name="Grellier de Heaulme, Julie" userId="S::grellj02@pfizer.com::dbba4318-f3f1-4cf3-bf4e-b50a5f6520f3" providerId="AD" clId="Web-{73B9F2BF-8497-4E87-8161-BF176F7A6BF1}" dt="2026-03-02T12:00:47.369" v="43"/>
        <pc:sldMkLst>
          <pc:docMk/>
          <pc:sldMk cId="977420704" sldId="415"/>
        </pc:sldMkLst>
        <pc:graphicFrameChg chg="mod modGraphic">
          <ac:chgData name="Grellier de Heaulme, Julie" userId="S::grellj02@pfizer.com::dbba4318-f3f1-4cf3-bf4e-b50a5f6520f3" providerId="AD" clId="Web-{73B9F2BF-8497-4E87-8161-BF176F7A6BF1}" dt="2026-03-02T12:00:39.494" v="24"/>
          <ac:graphicFrameMkLst>
            <pc:docMk/>
            <pc:sldMk cId="977420704" sldId="415"/>
            <ac:graphicFrameMk id="10" creationId="{A2FBB443-5016-4A7B-A797-C821FBD7D0B3}"/>
          </ac:graphicFrameMkLst>
        </pc:graphicFrameChg>
        <pc:graphicFrameChg chg="mod modGraphic">
          <ac:chgData name="Grellier de Heaulme, Julie" userId="S::grellj02@pfizer.com::dbba4318-f3f1-4cf3-bf4e-b50a5f6520f3" providerId="AD" clId="Web-{73B9F2BF-8497-4E87-8161-BF176F7A6BF1}" dt="2026-03-02T12:00:47.369" v="43"/>
          <ac:graphicFrameMkLst>
            <pc:docMk/>
            <pc:sldMk cId="977420704" sldId="415"/>
            <ac:graphicFrameMk id="11" creationId="{D90E6AF2-7D2B-10F6-5108-AE6570A10608}"/>
          </ac:graphicFrameMkLst>
        </pc:graphicFrameChg>
      </pc:sldChg>
      <pc:sldChg chg="modSp">
        <pc:chgData name="Grellier de Heaulme, Julie" userId="S::grellj02@pfizer.com::dbba4318-f3f1-4cf3-bf4e-b50a5f6520f3" providerId="AD" clId="Web-{73B9F2BF-8497-4E87-8161-BF176F7A6BF1}" dt="2026-03-02T11:59:54.056" v="2" actId="1076"/>
        <pc:sldMkLst>
          <pc:docMk/>
          <pc:sldMk cId="2575925022" sldId="423"/>
        </pc:sldMkLst>
        <pc:spChg chg="mod">
          <ac:chgData name="Grellier de Heaulme, Julie" userId="S::grellj02@pfizer.com::dbba4318-f3f1-4cf3-bf4e-b50a5f6520f3" providerId="AD" clId="Web-{73B9F2BF-8497-4E87-8161-BF176F7A6BF1}" dt="2026-03-02T11:59:54.056" v="2" actId="1076"/>
          <ac:spMkLst>
            <pc:docMk/>
            <pc:sldMk cId="2575925022" sldId="423"/>
            <ac:spMk id="5" creationId="{882DCF4D-B039-E68A-C344-89EC11CFC46E}"/>
          </ac:spMkLst>
        </pc:spChg>
      </pc:sldChg>
      <pc:sldChg chg="modSp">
        <pc:chgData name="Grellier de Heaulme, Julie" userId="S::grellj02@pfizer.com::dbba4318-f3f1-4cf3-bf4e-b50a5f6520f3" providerId="AD" clId="Web-{73B9F2BF-8497-4E87-8161-BF176F7A6BF1}" dt="2026-03-02T12:00:15.978" v="9" actId="14100"/>
        <pc:sldMkLst>
          <pc:docMk/>
          <pc:sldMk cId="1678535321" sldId="2147475208"/>
        </pc:sldMkLst>
        <pc:spChg chg="mod">
          <ac:chgData name="Grellier de Heaulme, Julie" userId="S::grellj02@pfizer.com::dbba4318-f3f1-4cf3-bf4e-b50a5f6520f3" providerId="AD" clId="Web-{73B9F2BF-8497-4E87-8161-BF176F7A6BF1}" dt="2026-03-02T12:00:04.103" v="5" actId="1076"/>
          <ac:spMkLst>
            <pc:docMk/>
            <pc:sldMk cId="1678535321" sldId="2147475208"/>
            <ac:spMk id="76" creationId="{C397BDA0-C24C-9670-635E-0194EF40894C}"/>
          </ac:spMkLst>
        </pc:spChg>
        <pc:spChg chg="mod">
          <ac:chgData name="Grellier de Heaulme, Julie" userId="S::grellj02@pfizer.com::dbba4318-f3f1-4cf3-bf4e-b50a5f6520f3" providerId="AD" clId="Web-{73B9F2BF-8497-4E87-8161-BF176F7A6BF1}" dt="2026-03-02T12:00:01.447" v="4" actId="1076"/>
          <ac:spMkLst>
            <pc:docMk/>
            <pc:sldMk cId="1678535321" sldId="2147475208"/>
            <ac:spMk id="77" creationId="{6996E6C6-BC7B-0A3C-09DD-B42B7B7CF486}"/>
          </ac:spMkLst>
        </pc:spChg>
        <pc:spChg chg="mod">
          <ac:chgData name="Grellier de Heaulme, Julie" userId="S::grellj02@pfizer.com::dbba4318-f3f1-4cf3-bf4e-b50a5f6520f3" providerId="AD" clId="Web-{73B9F2BF-8497-4E87-8161-BF176F7A6BF1}" dt="2026-03-02T12:00:13.306" v="8" actId="14100"/>
          <ac:spMkLst>
            <pc:docMk/>
            <pc:sldMk cId="1678535321" sldId="2147475208"/>
            <ac:spMk id="84" creationId="{A4FFAC60-8A68-C350-59F5-FA28EEE0112E}"/>
          </ac:spMkLst>
        </pc:spChg>
        <pc:spChg chg="mod">
          <ac:chgData name="Grellier de Heaulme, Julie" userId="S::grellj02@pfizer.com::dbba4318-f3f1-4cf3-bf4e-b50a5f6520f3" providerId="AD" clId="Web-{73B9F2BF-8497-4E87-8161-BF176F7A6BF1}" dt="2026-03-02T12:00:15.978" v="9" actId="14100"/>
          <ac:spMkLst>
            <pc:docMk/>
            <pc:sldMk cId="1678535321" sldId="2147475208"/>
            <ac:spMk id="106" creationId="{76EF65E4-F558-B726-4731-126A93ECEECD}"/>
          </ac:spMkLst>
        </pc:spChg>
      </pc:sldChg>
    </pc:docChg>
  </pc:docChgLst>
  <pc:docChgLst>
    <pc:chgData name="Combes, Alexandre" userId="9d7397f3-b8aa-4e39-a387-b1ebf4835d07" providerId="ADAL" clId="{A37B7BA2-2D2C-4BB6-BE43-6CC1E997AA06}"/>
    <pc:docChg chg="undo redo custSel addSld delSld modSld delMainMaster modMainMaster addSection delSection modSection">
      <pc:chgData name="Combes, Alexandre" userId="9d7397f3-b8aa-4e39-a387-b1ebf4835d07" providerId="ADAL" clId="{A37B7BA2-2D2C-4BB6-BE43-6CC1E997AA06}" dt="2026-03-20T17:20:25.109" v="5112" actId="20577"/>
      <pc:docMkLst>
        <pc:docMk/>
      </pc:docMkLst>
      <pc:sldChg chg="modSp mod modClrScheme chgLayout">
        <pc:chgData name="Combes, Alexandre" userId="9d7397f3-b8aa-4e39-a387-b1ebf4835d07" providerId="ADAL" clId="{A37B7BA2-2D2C-4BB6-BE43-6CC1E997AA06}" dt="2026-03-12T08:14:08.338" v="4596" actId="20577"/>
        <pc:sldMkLst>
          <pc:docMk/>
          <pc:sldMk cId="1051796745" sldId="412"/>
        </pc:sldMkLst>
        <pc:spChg chg="mod ord">
          <ac:chgData name="Combes, Alexandre" userId="9d7397f3-b8aa-4e39-a387-b1ebf4835d07" providerId="ADAL" clId="{A37B7BA2-2D2C-4BB6-BE43-6CC1E997AA06}" dt="2026-03-05T08:13:40.970" v="469" actId="552"/>
          <ac:spMkLst>
            <pc:docMk/>
            <pc:sldMk cId="1051796745" sldId="412"/>
            <ac:spMk id="4" creationId="{B5A66D94-8E50-D843-9D80-9D4557BF22C2}"/>
          </ac:spMkLst>
        </pc:spChg>
        <pc:spChg chg="mod ord">
          <ac:chgData name="Combes, Alexandre" userId="9d7397f3-b8aa-4e39-a387-b1ebf4835d07" providerId="ADAL" clId="{A37B7BA2-2D2C-4BB6-BE43-6CC1E997AA06}" dt="2026-03-05T08:04:41.225" v="10" actId="700"/>
          <ac:spMkLst>
            <pc:docMk/>
            <pc:sldMk cId="1051796745" sldId="412"/>
            <ac:spMk id="5" creationId="{C7EB8D92-D428-FB49-8D14-98CFA2611B3C}"/>
          </ac:spMkLst>
        </pc:spChg>
        <pc:spChg chg="mod">
          <ac:chgData name="Combes, Alexandre" userId="9d7397f3-b8aa-4e39-a387-b1ebf4835d07" providerId="ADAL" clId="{A37B7BA2-2D2C-4BB6-BE43-6CC1E997AA06}" dt="2026-03-12T08:14:08.338" v="4596" actId="20577"/>
          <ac:spMkLst>
            <pc:docMk/>
            <pc:sldMk cId="1051796745" sldId="412"/>
            <ac:spMk id="14" creationId="{60A835FA-D3AA-2B5C-178D-4BEF86C440A9}"/>
          </ac:spMkLst>
        </pc:spChg>
      </pc:sldChg>
      <pc:sldChg chg="addSp modSp mod">
        <pc:chgData name="Combes, Alexandre" userId="9d7397f3-b8aa-4e39-a387-b1ebf4835d07" providerId="ADAL" clId="{A37B7BA2-2D2C-4BB6-BE43-6CC1E997AA06}" dt="2026-03-05T10:29:50.128" v="4198"/>
        <pc:sldMkLst>
          <pc:docMk/>
          <pc:sldMk cId="928330303" sldId="413"/>
        </pc:sldMkLst>
        <pc:spChg chg="mod">
          <ac:chgData name="Combes, Alexandre" userId="9d7397f3-b8aa-4e39-a387-b1ebf4835d07" providerId="ADAL" clId="{A37B7BA2-2D2C-4BB6-BE43-6CC1E997AA06}" dt="2026-03-05T09:48:34.908" v="4130" actId="555"/>
          <ac:spMkLst>
            <pc:docMk/>
            <pc:sldMk cId="928330303" sldId="413"/>
            <ac:spMk id="3" creationId="{DD91D332-BCB0-D4E7-C06F-928C7736E05C}"/>
          </ac:spMkLst>
        </pc:spChg>
        <pc:spChg chg="add mod">
          <ac:chgData name="Combes, Alexandre" userId="9d7397f3-b8aa-4e39-a387-b1ebf4835d07" providerId="ADAL" clId="{A37B7BA2-2D2C-4BB6-BE43-6CC1E997AA06}" dt="2026-03-05T10:29:50.128" v="4198"/>
          <ac:spMkLst>
            <pc:docMk/>
            <pc:sldMk cId="928330303" sldId="413"/>
            <ac:spMk id="4" creationId="{6779BC59-C649-E12C-13D4-B72B90959E27}"/>
          </ac:spMkLst>
        </pc:spChg>
        <pc:spChg chg="mod ord">
          <ac:chgData name="Combes, Alexandre" userId="9d7397f3-b8aa-4e39-a387-b1ebf4835d07" providerId="ADAL" clId="{A37B7BA2-2D2C-4BB6-BE43-6CC1E997AA06}" dt="2026-03-05T08:03:47.118" v="5" actId="552"/>
          <ac:spMkLst>
            <pc:docMk/>
            <pc:sldMk cId="928330303" sldId="413"/>
            <ac:spMk id="5" creationId="{E8A336D4-1315-1C27-CE54-3FBF284E0FC2}"/>
          </ac:spMkLst>
        </pc:spChg>
        <pc:spChg chg="mod ord">
          <ac:chgData name="Combes, Alexandre" userId="9d7397f3-b8aa-4e39-a387-b1ebf4835d07" providerId="ADAL" clId="{A37B7BA2-2D2C-4BB6-BE43-6CC1E997AA06}" dt="2026-03-05T08:03:47.118" v="5" actId="552"/>
          <ac:spMkLst>
            <pc:docMk/>
            <pc:sldMk cId="928330303" sldId="413"/>
            <ac:spMk id="6" creationId="{8C49089E-5624-9B80-28E8-06BABCD21ADF}"/>
          </ac:spMkLst>
        </pc:spChg>
      </pc:sldChg>
      <pc:sldChg chg="addSp delSp modSp mod modClrScheme chgLayout">
        <pc:chgData name="Combes, Alexandre" userId="9d7397f3-b8aa-4e39-a387-b1ebf4835d07" providerId="ADAL" clId="{A37B7BA2-2D2C-4BB6-BE43-6CC1E997AA06}" dt="2026-03-12T08:16:16.280" v="4674" actId="20577"/>
        <pc:sldMkLst>
          <pc:docMk/>
          <pc:sldMk cId="977420704" sldId="415"/>
        </pc:sldMkLst>
        <pc:spChg chg="mod">
          <ac:chgData name="Combes, Alexandre" userId="9d7397f3-b8aa-4e39-a387-b1ebf4835d07" providerId="ADAL" clId="{A37B7BA2-2D2C-4BB6-BE43-6CC1E997AA06}" dt="2026-03-05T09:31:34.024" v="3800" actId="208"/>
          <ac:spMkLst>
            <pc:docMk/>
            <pc:sldMk cId="977420704" sldId="415"/>
            <ac:spMk id="3" creationId="{7935C437-78C4-DB27-A4A9-BCA401C0AE64}"/>
          </ac:spMkLst>
        </pc:spChg>
        <pc:spChg chg="mod">
          <ac:chgData name="Combes, Alexandre" userId="9d7397f3-b8aa-4e39-a387-b1ebf4835d07" providerId="ADAL" clId="{A37B7BA2-2D2C-4BB6-BE43-6CC1E997AA06}" dt="2026-03-05T09:31:34.024" v="3800" actId="208"/>
          <ac:spMkLst>
            <pc:docMk/>
            <pc:sldMk cId="977420704" sldId="415"/>
            <ac:spMk id="6" creationId="{2577A96E-3D90-8604-1063-995574183289}"/>
          </ac:spMkLst>
        </pc:spChg>
        <pc:spChg chg="mod">
          <ac:chgData name="Combes, Alexandre" userId="9d7397f3-b8aa-4e39-a387-b1ebf4835d07" providerId="ADAL" clId="{A37B7BA2-2D2C-4BB6-BE43-6CC1E997AA06}" dt="2026-03-05T09:31:34.024" v="3800" actId="208"/>
          <ac:spMkLst>
            <pc:docMk/>
            <pc:sldMk cId="977420704" sldId="415"/>
            <ac:spMk id="8" creationId="{8FCB02F5-E604-FC09-4CB8-372240F0EA99}"/>
          </ac:spMkLst>
        </pc:spChg>
        <pc:spChg chg="mod">
          <ac:chgData name="Combes, Alexandre" userId="9d7397f3-b8aa-4e39-a387-b1ebf4835d07" providerId="ADAL" clId="{A37B7BA2-2D2C-4BB6-BE43-6CC1E997AA06}" dt="2026-03-12T08:16:16.280" v="4674" actId="20577"/>
          <ac:spMkLst>
            <pc:docMk/>
            <pc:sldMk cId="977420704" sldId="415"/>
            <ac:spMk id="12" creationId="{B7BB41C2-F514-0E4F-7CBB-A926C83A0C94}"/>
          </ac:spMkLst>
        </pc:spChg>
        <pc:spChg chg="add mod ord">
          <ac:chgData name="Combes, Alexandre" userId="9d7397f3-b8aa-4e39-a387-b1ebf4835d07" providerId="ADAL" clId="{A37B7BA2-2D2C-4BB6-BE43-6CC1E997AA06}" dt="2026-03-05T09:29:23.448" v="3782" actId="6264"/>
          <ac:spMkLst>
            <pc:docMk/>
            <pc:sldMk cId="977420704" sldId="415"/>
            <ac:spMk id="13" creationId="{86D7E290-9BE4-140B-72D1-BF4290DBB7C4}"/>
          </ac:spMkLst>
        </pc:spChg>
        <pc:spChg chg="mod">
          <ac:chgData name="Combes, Alexandre" userId="9d7397f3-b8aa-4e39-a387-b1ebf4835d07" providerId="ADAL" clId="{A37B7BA2-2D2C-4BB6-BE43-6CC1E997AA06}" dt="2026-03-05T09:31:34.024" v="3800" actId="208"/>
          <ac:spMkLst>
            <pc:docMk/>
            <pc:sldMk cId="977420704" sldId="415"/>
            <ac:spMk id="14" creationId="{D6594C99-118A-AA9B-8346-9A9832D216CF}"/>
          </ac:spMkLst>
        </pc:spChg>
        <pc:spChg chg="add mod ord">
          <ac:chgData name="Combes, Alexandre" userId="9d7397f3-b8aa-4e39-a387-b1ebf4835d07" providerId="ADAL" clId="{A37B7BA2-2D2C-4BB6-BE43-6CC1E997AA06}" dt="2026-03-05T09:30:25.051" v="3798" actId="20577"/>
          <ac:spMkLst>
            <pc:docMk/>
            <pc:sldMk cId="977420704" sldId="415"/>
            <ac:spMk id="15" creationId="{4FE037F5-19CE-FE6A-105A-2173C55FE729}"/>
          </ac:spMkLst>
        </pc:spChg>
        <pc:graphicFrameChg chg="mod modGraphic">
          <ac:chgData name="Combes, Alexandre" userId="9d7397f3-b8aa-4e39-a387-b1ebf4835d07" providerId="ADAL" clId="{A37B7BA2-2D2C-4BB6-BE43-6CC1E997AA06}" dt="2026-03-05T09:27:58.527" v="3694" actId="1035"/>
          <ac:graphicFrameMkLst>
            <pc:docMk/>
            <pc:sldMk cId="977420704" sldId="415"/>
            <ac:graphicFrameMk id="10" creationId="{A2FBB443-5016-4A7B-A797-C821FBD7D0B3}"/>
          </ac:graphicFrameMkLst>
        </pc:graphicFrameChg>
        <pc:graphicFrameChg chg="mod modGraphic">
          <ac:chgData name="Combes, Alexandre" userId="9d7397f3-b8aa-4e39-a387-b1ebf4835d07" providerId="ADAL" clId="{A37B7BA2-2D2C-4BB6-BE43-6CC1E997AA06}" dt="2026-03-05T09:27:58.527" v="3694" actId="1035"/>
          <ac:graphicFrameMkLst>
            <pc:docMk/>
            <pc:sldMk cId="977420704" sldId="415"/>
            <ac:graphicFrameMk id="11" creationId="{D90E6AF2-7D2B-10F6-5108-AE6570A10608}"/>
          </ac:graphicFrameMkLst>
        </pc:graphicFrameChg>
      </pc:sldChg>
      <pc:sldChg chg="addSp delSp modSp mod modClrScheme chgLayout">
        <pc:chgData name="Combes, Alexandre" userId="9d7397f3-b8aa-4e39-a387-b1ebf4835d07" providerId="ADAL" clId="{A37B7BA2-2D2C-4BB6-BE43-6CC1E997AA06}" dt="2026-03-13T14:28:29.770" v="5110" actId="14100"/>
        <pc:sldMkLst>
          <pc:docMk/>
          <pc:sldMk cId="1640268750" sldId="416"/>
        </pc:sldMkLst>
        <pc:spChg chg="add mod ord">
          <ac:chgData name="Combes, Alexandre" userId="9d7397f3-b8aa-4e39-a387-b1ebf4835d07" providerId="ADAL" clId="{A37B7BA2-2D2C-4BB6-BE43-6CC1E997AA06}" dt="2026-03-13T14:25:53.774" v="4921" actId="20577"/>
          <ac:spMkLst>
            <pc:docMk/>
            <pc:sldMk cId="1640268750" sldId="416"/>
            <ac:spMk id="3" creationId="{75D58529-88F0-2FC8-83AB-FADA5C73E84F}"/>
          </ac:spMkLst>
        </pc:spChg>
        <pc:spChg chg="mod">
          <ac:chgData name="Combes, Alexandre" userId="9d7397f3-b8aa-4e39-a387-b1ebf4835d07" providerId="ADAL" clId="{A37B7BA2-2D2C-4BB6-BE43-6CC1E997AA06}" dt="2026-03-13T14:27:37.539" v="5009" actId="1036"/>
          <ac:spMkLst>
            <pc:docMk/>
            <pc:sldMk cId="1640268750" sldId="416"/>
            <ac:spMk id="4" creationId="{2C1CFC4F-DE12-03D6-BEEE-FE0C8565C7E3}"/>
          </ac:spMkLst>
        </pc:spChg>
        <pc:spChg chg="mod">
          <ac:chgData name="Combes, Alexandre" userId="9d7397f3-b8aa-4e39-a387-b1ebf4835d07" providerId="ADAL" clId="{A37B7BA2-2D2C-4BB6-BE43-6CC1E997AA06}" dt="2026-03-13T14:28:29.770" v="5110" actId="14100"/>
          <ac:spMkLst>
            <pc:docMk/>
            <pc:sldMk cId="1640268750" sldId="416"/>
            <ac:spMk id="5" creationId="{66F74CD5-D174-E97D-5408-AFCB6AFB060A}"/>
          </ac:spMkLst>
        </pc:spChg>
        <pc:spChg chg="add mod ord">
          <ac:chgData name="Combes, Alexandre" userId="9d7397f3-b8aa-4e39-a387-b1ebf4835d07" providerId="ADAL" clId="{A37B7BA2-2D2C-4BB6-BE43-6CC1E997AA06}" dt="2026-03-13T14:28:22.343" v="5109" actId="20577"/>
          <ac:spMkLst>
            <pc:docMk/>
            <pc:sldMk cId="1640268750" sldId="416"/>
            <ac:spMk id="6" creationId="{092F70BD-B321-08BA-AC6F-3DD649A75761}"/>
          </ac:spMkLst>
        </pc:spChg>
        <pc:graphicFrameChg chg="mod modGraphic">
          <ac:chgData name="Combes, Alexandre" userId="9d7397f3-b8aa-4e39-a387-b1ebf4835d07" providerId="ADAL" clId="{A37B7BA2-2D2C-4BB6-BE43-6CC1E997AA06}" dt="2026-03-13T14:26:16.585" v="4937" actId="20577"/>
          <ac:graphicFrameMkLst>
            <pc:docMk/>
            <pc:sldMk cId="1640268750" sldId="416"/>
            <ac:graphicFrameMk id="7" creationId="{F6DFCC28-39E8-7A33-584C-55151C4F956F}"/>
          </ac:graphicFrameMkLst>
        </pc:graphicFrameChg>
      </pc:sldChg>
      <pc:sldChg chg="addSp delSp modSp mod modClrScheme chgLayout">
        <pc:chgData name="Combes, Alexandre" userId="9d7397f3-b8aa-4e39-a387-b1ebf4835d07" providerId="ADAL" clId="{A37B7BA2-2D2C-4BB6-BE43-6CC1E997AA06}" dt="2026-03-12T08:19:39.093" v="4897" actId="20577"/>
        <pc:sldMkLst>
          <pc:docMk/>
          <pc:sldMk cId="4045213782" sldId="417"/>
        </pc:sldMkLst>
        <pc:spChg chg="add mod ord">
          <ac:chgData name="Combes, Alexandre" userId="9d7397f3-b8aa-4e39-a387-b1ebf4835d07" providerId="ADAL" clId="{A37B7BA2-2D2C-4BB6-BE43-6CC1E997AA06}" dt="2026-03-05T09:35:52.976" v="3850" actId="6264"/>
          <ac:spMkLst>
            <pc:docMk/>
            <pc:sldMk cId="4045213782" sldId="417"/>
            <ac:spMk id="2" creationId="{4A096C07-AF51-9E99-7A0C-3992115E61F7}"/>
          </ac:spMkLst>
        </pc:spChg>
        <pc:spChg chg="add mod ord">
          <ac:chgData name="Combes, Alexandre" userId="9d7397f3-b8aa-4e39-a387-b1ebf4835d07" providerId="ADAL" clId="{A37B7BA2-2D2C-4BB6-BE43-6CC1E997AA06}" dt="2026-03-12T08:19:30.426" v="4886" actId="6549"/>
          <ac:spMkLst>
            <pc:docMk/>
            <pc:sldMk cId="4045213782" sldId="417"/>
            <ac:spMk id="3" creationId="{8E70BD04-B984-F781-B915-968D4BA9222A}"/>
          </ac:spMkLst>
        </pc:spChg>
        <pc:spChg chg="mod">
          <ac:chgData name="Combes, Alexandre" userId="9d7397f3-b8aa-4e39-a387-b1ebf4835d07" providerId="ADAL" clId="{A37B7BA2-2D2C-4BB6-BE43-6CC1E997AA06}" dt="2026-03-05T09:35:23.855" v="3830" actId="1037"/>
          <ac:spMkLst>
            <pc:docMk/>
            <pc:sldMk cId="4045213782" sldId="417"/>
            <ac:spMk id="5" creationId="{5973CD46-4224-F276-CFA7-6B84521795DB}"/>
          </ac:spMkLst>
        </pc:spChg>
        <pc:spChg chg="mod">
          <ac:chgData name="Combes, Alexandre" userId="9d7397f3-b8aa-4e39-a387-b1ebf4835d07" providerId="ADAL" clId="{A37B7BA2-2D2C-4BB6-BE43-6CC1E997AA06}" dt="2026-03-12T08:19:39.093" v="4897" actId="20577"/>
          <ac:spMkLst>
            <pc:docMk/>
            <pc:sldMk cId="4045213782" sldId="417"/>
            <ac:spMk id="60" creationId="{B8DD4532-A7DD-3D09-BA10-E3846F66F15D}"/>
          </ac:spMkLst>
        </pc:spChg>
        <pc:grpChg chg="mod">
          <ac:chgData name="Combes, Alexandre" userId="9d7397f3-b8aa-4e39-a387-b1ebf4835d07" providerId="ADAL" clId="{A37B7BA2-2D2C-4BB6-BE43-6CC1E997AA06}" dt="2026-03-05T08:20:54.875" v="691" actId="552"/>
          <ac:grpSpMkLst>
            <pc:docMk/>
            <pc:sldMk cId="4045213782" sldId="417"/>
            <ac:grpSpMk id="215" creationId="{68C49DD8-DA77-6565-7160-9B12E1CF285E}"/>
          </ac:grpSpMkLst>
        </pc:grpChg>
      </pc:sldChg>
      <pc:sldChg chg="addSp delSp modSp mod modClrScheme chgLayout">
        <pc:chgData name="Combes, Alexandre" userId="9d7397f3-b8aa-4e39-a387-b1ebf4835d07" providerId="ADAL" clId="{A37B7BA2-2D2C-4BB6-BE43-6CC1E997AA06}" dt="2026-03-10T07:57:23.596" v="4361" actId="404"/>
        <pc:sldMkLst>
          <pc:docMk/>
          <pc:sldMk cId="940018416" sldId="418"/>
        </pc:sldMkLst>
        <pc:spChg chg="add mod ord">
          <ac:chgData name="Combes, Alexandre" userId="9d7397f3-b8aa-4e39-a387-b1ebf4835d07" providerId="ADAL" clId="{A37B7BA2-2D2C-4BB6-BE43-6CC1E997AA06}" dt="2026-03-05T09:39:28.190" v="3935" actId="20577"/>
          <ac:spMkLst>
            <pc:docMk/>
            <pc:sldMk cId="940018416" sldId="418"/>
            <ac:spMk id="3" creationId="{23D9B7D8-0D0C-C8AB-54AE-A216D2284110}"/>
          </ac:spMkLst>
        </pc:spChg>
        <pc:spChg chg="add mod ord">
          <ac:chgData name="Combes, Alexandre" userId="9d7397f3-b8aa-4e39-a387-b1ebf4835d07" providerId="ADAL" clId="{A37B7BA2-2D2C-4BB6-BE43-6CC1E997AA06}" dt="2026-03-05T09:36:20.632" v="3852" actId="6264"/>
          <ac:spMkLst>
            <pc:docMk/>
            <pc:sldMk cId="940018416" sldId="418"/>
            <ac:spMk id="4" creationId="{41A7BD80-618C-D63F-C10C-7FE3AE12469A}"/>
          </ac:spMkLst>
        </pc:spChg>
        <pc:spChg chg="mod">
          <ac:chgData name="Combes, Alexandre" userId="9d7397f3-b8aa-4e39-a387-b1ebf4835d07" providerId="ADAL" clId="{A37B7BA2-2D2C-4BB6-BE43-6CC1E997AA06}" dt="2026-03-05T08:08:27.086" v="223" actId="1036"/>
          <ac:spMkLst>
            <pc:docMk/>
            <pc:sldMk cId="940018416" sldId="418"/>
            <ac:spMk id="195" creationId="{C792DEF2-8F30-DB47-111E-8C187E665FEB}"/>
          </ac:spMkLst>
        </pc:spChg>
        <pc:spChg chg="mod">
          <ac:chgData name="Combes, Alexandre" userId="9d7397f3-b8aa-4e39-a387-b1ebf4835d07" providerId="ADAL" clId="{A37B7BA2-2D2C-4BB6-BE43-6CC1E997AA06}" dt="2026-03-05T08:22:03.062" v="711" actId="555"/>
          <ac:spMkLst>
            <pc:docMk/>
            <pc:sldMk cId="940018416" sldId="418"/>
            <ac:spMk id="479" creationId="{CB661CA9-CDA5-EDDB-6473-788B9DADD1E9}"/>
          </ac:spMkLst>
        </pc:spChg>
        <pc:spChg chg="mod">
          <ac:chgData name="Combes, Alexandre" userId="9d7397f3-b8aa-4e39-a387-b1ebf4835d07" providerId="ADAL" clId="{A37B7BA2-2D2C-4BB6-BE43-6CC1E997AA06}" dt="2026-03-05T08:22:03.062" v="711" actId="555"/>
          <ac:spMkLst>
            <pc:docMk/>
            <pc:sldMk cId="940018416" sldId="418"/>
            <ac:spMk id="480" creationId="{8C176615-8390-24AB-8C55-FF5F1060E34D}"/>
          </ac:spMkLst>
        </pc:spChg>
        <pc:spChg chg="mod">
          <ac:chgData name="Combes, Alexandre" userId="9d7397f3-b8aa-4e39-a387-b1ebf4835d07" providerId="ADAL" clId="{A37B7BA2-2D2C-4BB6-BE43-6CC1E997AA06}" dt="2026-03-10T07:57:23.596" v="4361" actId="404"/>
          <ac:spMkLst>
            <pc:docMk/>
            <pc:sldMk cId="940018416" sldId="418"/>
            <ac:spMk id="482" creationId="{C4ED23A2-4831-BD9A-5290-D0197DCE33F3}"/>
          </ac:spMkLst>
        </pc:spChg>
        <pc:spChg chg="mod">
          <ac:chgData name="Combes, Alexandre" userId="9d7397f3-b8aa-4e39-a387-b1ebf4835d07" providerId="ADAL" clId="{A37B7BA2-2D2C-4BB6-BE43-6CC1E997AA06}" dt="2026-03-10T07:57:23.596" v="4361" actId="404"/>
          <ac:spMkLst>
            <pc:docMk/>
            <pc:sldMk cId="940018416" sldId="418"/>
            <ac:spMk id="484" creationId="{49DB5E45-3F35-D1FA-9317-0E11163CDAB0}"/>
          </ac:spMkLst>
        </pc:spChg>
        <pc:spChg chg="mod">
          <ac:chgData name="Combes, Alexandre" userId="9d7397f3-b8aa-4e39-a387-b1ebf4835d07" providerId="ADAL" clId="{A37B7BA2-2D2C-4BB6-BE43-6CC1E997AA06}" dt="2026-03-05T08:21:56.402" v="710" actId="1036"/>
          <ac:spMkLst>
            <pc:docMk/>
            <pc:sldMk cId="940018416" sldId="418"/>
            <ac:spMk id="486" creationId="{3FC823C3-6A6B-4239-2688-15DFD73C1E96}"/>
          </ac:spMkLst>
        </pc:spChg>
        <pc:spChg chg="mod">
          <ac:chgData name="Combes, Alexandre" userId="9d7397f3-b8aa-4e39-a387-b1ebf4835d07" providerId="ADAL" clId="{A37B7BA2-2D2C-4BB6-BE43-6CC1E997AA06}" dt="2026-03-05T08:26:55.185" v="842" actId="20577"/>
          <ac:spMkLst>
            <pc:docMk/>
            <pc:sldMk cId="940018416" sldId="418"/>
            <ac:spMk id="487" creationId="{5F576C47-AC02-9EB5-0BBF-ED20A6C3975C}"/>
          </ac:spMkLst>
        </pc:spChg>
        <pc:grpChg chg="mod">
          <ac:chgData name="Combes, Alexandre" userId="9d7397f3-b8aa-4e39-a387-b1ebf4835d07" providerId="ADAL" clId="{A37B7BA2-2D2C-4BB6-BE43-6CC1E997AA06}" dt="2026-03-05T08:22:15.958" v="735" actId="552"/>
          <ac:grpSpMkLst>
            <pc:docMk/>
            <pc:sldMk cId="940018416" sldId="418"/>
            <ac:grpSpMk id="196" creationId="{2BC3138E-263C-6D74-673F-7C8A36E6CECD}"/>
          </ac:grpSpMkLst>
        </pc:grpChg>
        <pc:cxnChg chg="mod">
          <ac:chgData name="Combes, Alexandre" userId="9d7397f3-b8aa-4e39-a387-b1ebf4835d07" providerId="ADAL" clId="{A37B7BA2-2D2C-4BB6-BE43-6CC1E997AA06}" dt="2026-03-05T09:38:16.844" v="3859" actId="208"/>
          <ac:cxnSpMkLst>
            <pc:docMk/>
            <pc:sldMk cId="940018416" sldId="418"/>
            <ac:cxnSpMk id="477" creationId="{DED67B16-C2B2-0874-9D0E-E1070DDFA921}"/>
          </ac:cxnSpMkLst>
        </pc:cxnChg>
        <pc:cxnChg chg="mod">
          <ac:chgData name="Combes, Alexandre" userId="9d7397f3-b8aa-4e39-a387-b1ebf4835d07" providerId="ADAL" clId="{A37B7BA2-2D2C-4BB6-BE43-6CC1E997AA06}" dt="2026-03-05T09:38:16.844" v="3859" actId="208"/>
          <ac:cxnSpMkLst>
            <pc:docMk/>
            <pc:sldMk cId="940018416" sldId="418"/>
            <ac:cxnSpMk id="478" creationId="{FA83E893-E75B-47B3-4671-9CEB093EA5FA}"/>
          </ac:cxnSpMkLst>
        </pc:cxnChg>
      </pc:sldChg>
      <pc:sldChg chg="addSp delSp modSp mod modClrScheme chgLayout">
        <pc:chgData name="Combes, Alexandre" userId="9d7397f3-b8aa-4e39-a387-b1ebf4835d07" providerId="ADAL" clId="{A37B7BA2-2D2C-4BB6-BE43-6CC1E997AA06}" dt="2026-03-12T08:22:28.693" v="4913" actId="20577"/>
        <pc:sldMkLst>
          <pc:docMk/>
          <pc:sldMk cId="3858605241" sldId="419"/>
        </pc:sldMkLst>
        <pc:spChg chg="add mod ord">
          <ac:chgData name="Combes, Alexandre" userId="9d7397f3-b8aa-4e39-a387-b1ebf4835d07" providerId="ADAL" clId="{A37B7BA2-2D2C-4BB6-BE43-6CC1E997AA06}" dt="2026-03-05T09:37:36.041" v="3856" actId="6264"/>
          <ac:spMkLst>
            <pc:docMk/>
            <pc:sldMk cId="3858605241" sldId="419"/>
            <ac:spMk id="2" creationId="{05D2E94B-84DE-6614-8F79-478A35511967}"/>
          </ac:spMkLst>
        </pc:spChg>
        <pc:spChg chg="add mod ord">
          <ac:chgData name="Combes, Alexandre" userId="9d7397f3-b8aa-4e39-a387-b1ebf4835d07" providerId="ADAL" clId="{A37B7BA2-2D2C-4BB6-BE43-6CC1E997AA06}" dt="2026-03-12T08:10:21.126" v="4595" actId="20577"/>
          <ac:spMkLst>
            <pc:docMk/>
            <pc:sldMk cId="3858605241" sldId="419"/>
            <ac:spMk id="6" creationId="{3537CF56-F0D3-07D5-0C76-6AC5463E766A}"/>
          </ac:spMkLst>
        </pc:spChg>
        <pc:spChg chg="mod">
          <ac:chgData name="Combes, Alexandre" userId="9d7397f3-b8aa-4e39-a387-b1ebf4835d07" providerId="ADAL" clId="{A37B7BA2-2D2C-4BB6-BE43-6CC1E997AA06}" dt="2026-03-12T08:22:28.693" v="4913" actId="20577"/>
          <ac:spMkLst>
            <pc:docMk/>
            <pc:sldMk cId="3858605241" sldId="419"/>
            <ac:spMk id="291" creationId="{B473D7D0-B054-4ED2-5419-85713864EC47}"/>
          </ac:spMkLst>
        </pc:spChg>
      </pc:sldChg>
      <pc:sldChg chg="addSp delSp modSp mod modClrScheme chgLayout">
        <pc:chgData name="Combes, Alexandre" userId="9d7397f3-b8aa-4e39-a387-b1ebf4835d07" providerId="ADAL" clId="{A37B7BA2-2D2C-4BB6-BE43-6CC1E997AA06}" dt="2026-03-05T09:37:33.223" v="3855" actId="6264"/>
        <pc:sldMkLst>
          <pc:docMk/>
          <pc:sldMk cId="381228041" sldId="420"/>
        </pc:sldMkLst>
        <pc:spChg chg="add mod ord">
          <ac:chgData name="Combes, Alexandre" userId="9d7397f3-b8aa-4e39-a387-b1ebf4835d07" providerId="ADAL" clId="{A37B7BA2-2D2C-4BB6-BE43-6CC1E997AA06}" dt="2026-03-05T09:37:33.223" v="3855" actId="6264"/>
          <ac:spMkLst>
            <pc:docMk/>
            <pc:sldMk cId="381228041" sldId="420"/>
            <ac:spMk id="3" creationId="{3C20AD5C-2902-6AD4-ECD3-C23AE8B8F9E9}"/>
          </ac:spMkLst>
        </pc:spChg>
        <pc:spChg chg="add mod ord">
          <ac:chgData name="Combes, Alexandre" userId="9d7397f3-b8aa-4e39-a387-b1ebf4835d07" providerId="ADAL" clId="{A37B7BA2-2D2C-4BB6-BE43-6CC1E997AA06}" dt="2026-03-05T09:37:33.223" v="3855" actId="6264"/>
          <ac:spMkLst>
            <pc:docMk/>
            <pc:sldMk cId="381228041" sldId="420"/>
            <ac:spMk id="6" creationId="{E05E85E8-9DD9-F86E-11AA-8E00766F8E92}"/>
          </ac:spMkLst>
        </pc:spChg>
        <pc:spChg chg="mod">
          <ac:chgData name="Combes, Alexandre" userId="9d7397f3-b8aa-4e39-a387-b1ebf4835d07" providerId="ADAL" clId="{A37B7BA2-2D2C-4BB6-BE43-6CC1E997AA06}" dt="2026-03-05T08:26:31.759" v="838" actId="403"/>
          <ac:spMkLst>
            <pc:docMk/>
            <pc:sldMk cId="381228041" sldId="420"/>
            <ac:spMk id="7" creationId="{77BE2788-1EA7-09F1-CC3A-49B780A04CDC}"/>
          </ac:spMkLst>
        </pc:spChg>
      </pc:sldChg>
      <pc:sldChg chg="addSp delSp modSp mod modClrScheme chgLayout">
        <pc:chgData name="Combes, Alexandre" userId="9d7397f3-b8aa-4e39-a387-b1ebf4835d07" providerId="ADAL" clId="{A37B7BA2-2D2C-4BB6-BE43-6CC1E997AA06}" dt="2026-03-05T10:30:42.421" v="4205"/>
        <pc:sldMkLst>
          <pc:docMk/>
          <pc:sldMk cId="1419810240" sldId="421"/>
        </pc:sldMkLst>
        <pc:spChg chg="add mod ord">
          <ac:chgData name="Combes, Alexandre" userId="9d7397f3-b8aa-4e39-a387-b1ebf4835d07" providerId="ADAL" clId="{A37B7BA2-2D2C-4BB6-BE43-6CC1E997AA06}" dt="2026-03-05T09:37:51.252" v="3858" actId="6264"/>
          <ac:spMkLst>
            <pc:docMk/>
            <pc:sldMk cId="1419810240" sldId="421"/>
            <ac:spMk id="4" creationId="{D9A08FFE-5583-8453-5BB1-572117452EBD}"/>
          </ac:spMkLst>
        </pc:spChg>
        <pc:spChg chg="mod">
          <ac:chgData name="Combes, Alexandre" userId="9d7397f3-b8aa-4e39-a387-b1ebf4835d07" providerId="ADAL" clId="{A37B7BA2-2D2C-4BB6-BE43-6CC1E997AA06}" dt="2026-03-05T09:47:12.058" v="4002" actId="20577"/>
          <ac:spMkLst>
            <pc:docMk/>
            <pc:sldMk cId="1419810240" sldId="421"/>
            <ac:spMk id="6" creationId="{4B2EA7A7-7545-6ABC-028D-91774E59D837}"/>
          </ac:spMkLst>
        </pc:spChg>
        <pc:spChg chg="add mod">
          <ac:chgData name="Combes, Alexandre" userId="9d7397f3-b8aa-4e39-a387-b1ebf4835d07" providerId="ADAL" clId="{A37B7BA2-2D2C-4BB6-BE43-6CC1E997AA06}" dt="2026-03-05T10:30:42.421" v="4205"/>
          <ac:spMkLst>
            <pc:docMk/>
            <pc:sldMk cId="1419810240" sldId="421"/>
            <ac:spMk id="9" creationId="{C5109C85-EC12-315A-2351-BC825556FE81}"/>
          </ac:spMkLst>
        </pc:spChg>
      </pc:sldChg>
      <pc:sldChg chg="addSp delSp modSp mod modClrScheme chgLayout">
        <pc:chgData name="Combes, Alexandre" userId="9d7397f3-b8aa-4e39-a387-b1ebf4835d07" providerId="ADAL" clId="{A37B7BA2-2D2C-4BB6-BE43-6CC1E997AA06}" dt="2026-03-05T10:30:13.183" v="4201" actId="20577"/>
        <pc:sldMkLst>
          <pc:docMk/>
          <pc:sldMk cId="1461003664" sldId="422"/>
        </pc:sldMkLst>
        <pc:spChg chg="mod ord">
          <ac:chgData name="Combes, Alexandre" userId="9d7397f3-b8aa-4e39-a387-b1ebf4835d07" providerId="ADAL" clId="{A37B7BA2-2D2C-4BB6-BE43-6CC1E997AA06}" dt="2026-03-05T08:04:30.553" v="6" actId="700"/>
          <ac:spMkLst>
            <pc:docMk/>
            <pc:sldMk cId="1461003664" sldId="422"/>
            <ac:spMk id="2" creationId="{3B88EA35-A81A-772C-D1A0-8CF52C55400E}"/>
          </ac:spMkLst>
        </pc:spChg>
        <pc:spChg chg="mod">
          <ac:chgData name="Combes, Alexandre" userId="9d7397f3-b8aa-4e39-a387-b1ebf4835d07" providerId="ADAL" clId="{A37B7BA2-2D2C-4BB6-BE43-6CC1E997AA06}" dt="2026-03-05T08:04:33.594" v="7" actId="21"/>
          <ac:spMkLst>
            <pc:docMk/>
            <pc:sldMk cId="1461003664" sldId="422"/>
            <ac:spMk id="3" creationId="{4799F719-5A7F-0F59-121E-842A8F909290}"/>
          </ac:spMkLst>
        </pc:spChg>
        <pc:spChg chg="add mod ord">
          <ac:chgData name="Combes, Alexandre" userId="9d7397f3-b8aa-4e39-a387-b1ebf4835d07" providerId="ADAL" clId="{A37B7BA2-2D2C-4BB6-BE43-6CC1E997AA06}" dt="2026-03-05T08:28:19.729" v="899" actId="552"/>
          <ac:spMkLst>
            <pc:docMk/>
            <pc:sldMk cId="1461003664" sldId="422"/>
            <ac:spMk id="4" creationId="{857BFBD0-AA2A-8AAA-37E2-EADEDB7753E0}"/>
          </ac:spMkLst>
        </pc:spChg>
        <pc:spChg chg="add mod">
          <ac:chgData name="Combes, Alexandre" userId="9d7397f3-b8aa-4e39-a387-b1ebf4835d07" providerId="ADAL" clId="{A37B7BA2-2D2C-4BB6-BE43-6CC1E997AA06}" dt="2026-03-05T08:30:20.722" v="926" actId="403"/>
          <ac:spMkLst>
            <pc:docMk/>
            <pc:sldMk cId="1461003664" sldId="422"/>
            <ac:spMk id="6" creationId="{7B6C832F-4426-D53A-7832-B9C742079A87}"/>
          </ac:spMkLst>
        </pc:spChg>
        <pc:spChg chg="add mod">
          <ac:chgData name="Combes, Alexandre" userId="9d7397f3-b8aa-4e39-a387-b1ebf4835d07" providerId="ADAL" clId="{A37B7BA2-2D2C-4BB6-BE43-6CC1E997AA06}" dt="2026-03-05T10:30:13.183" v="4201" actId="20577"/>
          <ac:spMkLst>
            <pc:docMk/>
            <pc:sldMk cId="1461003664" sldId="422"/>
            <ac:spMk id="7" creationId="{A95287E2-47ED-68A8-C695-2AE21F83FBBC}"/>
          </ac:spMkLst>
        </pc:spChg>
      </pc:sldChg>
      <pc:sldChg chg="addSp delSp modSp mod modClrScheme chgLayout">
        <pc:chgData name="Combes, Alexandre" userId="9d7397f3-b8aa-4e39-a387-b1ebf4835d07" providerId="ADAL" clId="{A37B7BA2-2D2C-4BB6-BE43-6CC1E997AA06}" dt="2026-03-12T08:15:38.510" v="4670" actId="6549"/>
        <pc:sldMkLst>
          <pc:docMk/>
          <pc:sldMk cId="2575925022" sldId="423"/>
        </pc:sldMkLst>
        <pc:spChg chg="add mod ord">
          <ac:chgData name="Combes, Alexandre" userId="9d7397f3-b8aa-4e39-a387-b1ebf4835d07" providerId="ADAL" clId="{A37B7BA2-2D2C-4BB6-BE43-6CC1E997AA06}" dt="2026-03-05T08:35:01.590" v="1166" actId="6264"/>
          <ac:spMkLst>
            <pc:docMk/>
            <pc:sldMk cId="2575925022" sldId="423"/>
            <ac:spMk id="4" creationId="{1EE17A49-268C-65C8-2A3C-4BF1BC72E243}"/>
          </ac:spMkLst>
        </pc:spChg>
        <pc:spChg chg="mod">
          <ac:chgData name="Combes, Alexandre" userId="9d7397f3-b8aa-4e39-a387-b1ebf4835d07" providerId="ADAL" clId="{A37B7BA2-2D2C-4BB6-BE43-6CC1E997AA06}" dt="2026-03-12T08:15:38.510" v="4670" actId="6549"/>
          <ac:spMkLst>
            <pc:docMk/>
            <pc:sldMk cId="2575925022" sldId="423"/>
            <ac:spMk id="5" creationId="{882DCF4D-B039-E68A-C344-89EC11CFC46E}"/>
          </ac:spMkLst>
        </pc:spChg>
        <pc:spChg chg="mod">
          <ac:chgData name="Combes, Alexandre" userId="9d7397f3-b8aa-4e39-a387-b1ebf4835d07" providerId="ADAL" clId="{A37B7BA2-2D2C-4BB6-BE43-6CC1E997AA06}" dt="2026-03-05T08:05:10.580" v="13" actId="21"/>
          <ac:spMkLst>
            <pc:docMk/>
            <pc:sldMk cId="2575925022" sldId="423"/>
            <ac:spMk id="6" creationId="{894F4FE5-9ED6-8209-1FA9-6722B3850577}"/>
          </ac:spMkLst>
        </pc:spChg>
        <pc:spChg chg="add mod ord">
          <ac:chgData name="Combes, Alexandre" userId="9d7397f3-b8aa-4e39-a387-b1ebf4835d07" providerId="ADAL" clId="{A37B7BA2-2D2C-4BB6-BE43-6CC1E997AA06}" dt="2026-03-05T08:54:29.286" v="1833" actId="123"/>
          <ac:spMkLst>
            <pc:docMk/>
            <pc:sldMk cId="2575925022" sldId="423"/>
            <ac:spMk id="9" creationId="{B2F04EEB-2693-A6D2-7204-5C0B03C35D9A}"/>
          </ac:spMkLst>
        </pc:spChg>
        <pc:spChg chg="mod">
          <ac:chgData name="Combes, Alexandre" userId="9d7397f3-b8aa-4e39-a387-b1ebf4835d07" providerId="ADAL" clId="{A37B7BA2-2D2C-4BB6-BE43-6CC1E997AA06}" dt="2026-03-05T08:47:29.901" v="1777" actId="20577"/>
          <ac:spMkLst>
            <pc:docMk/>
            <pc:sldMk cId="2575925022" sldId="423"/>
            <ac:spMk id="13" creationId="{31973F0F-5783-5245-2DB6-0D2DEE0823CB}"/>
          </ac:spMkLst>
        </pc:spChg>
        <pc:spChg chg="mod">
          <ac:chgData name="Combes, Alexandre" userId="9d7397f3-b8aa-4e39-a387-b1ebf4835d07" providerId="ADAL" clId="{A37B7BA2-2D2C-4BB6-BE43-6CC1E997AA06}" dt="2026-03-05T08:37:33.550" v="1271" actId="6549"/>
          <ac:spMkLst>
            <pc:docMk/>
            <pc:sldMk cId="2575925022" sldId="423"/>
            <ac:spMk id="23" creationId="{36BE1233-E8D5-AA03-BB0C-DB26D52E6C43}"/>
          </ac:spMkLst>
        </pc:spChg>
        <pc:spChg chg="mod">
          <ac:chgData name="Combes, Alexandre" userId="9d7397f3-b8aa-4e39-a387-b1ebf4835d07" providerId="ADAL" clId="{A37B7BA2-2D2C-4BB6-BE43-6CC1E997AA06}" dt="2026-03-05T08:38:03.101" v="1339" actId="20577"/>
          <ac:spMkLst>
            <pc:docMk/>
            <pc:sldMk cId="2575925022" sldId="423"/>
            <ac:spMk id="24" creationId="{DFF339F7-3209-BE9D-1536-98C1EA7AFA3A}"/>
          </ac:spMkLst>
        </pc:spChg>
        <pc:spChg chg="mod">
          <ac:chgData name="Combes, Alexandre" userId="9d7397f3-b8aa-4e39-a387-b1ebf4835d07" providerId="ADAL" clId="{A37B7BA2-2D2C-4BB6-BE43-6CC1E997AA06}" dt="2026-03-05T08:44:43.665" v="1728" actId="3064"/>
          <ac:spMkLst>
            <pc:docMk/>
            <pc:sldMk cId="2575925022" sldId="423"/>
            <ac:spMk id="26" creationId="{31D0B24C-C02C-4EF0-DD4D-C697F6C633E1}"/>
          </ac:spMkLst>
        </pc:spChg>
        <pc:spChg chg="mod">
          <ac:chgData name="Combes, Alexandre" userId="9d7397f3-b8aa-4e39-a387-b1ebf4835d07" providerId="ADAL" clId="{A37B7BA2-2D2C-4BB6-BE43-6CC1E997AA06}" dt="2026-03-05T08:38:29.839" v="1431" actId="20577"/>
          <ac:spMkLst>
            <pc:docMk/>
            <pc:sldMk cId="2575925022" sldId="423"/>
            <ac:spMk id="27" creationId="{E839829A-6BAC-112E-1A15-37A89C8AB651}"/>
          </ac:spMkLst>
        </pc:spChg>
        <pc:grpChg chg="mod">
          <ac:chgData name="Combes, Alexandre" userId="9d7397f3-b8aa-4e39-a387-b1ebf4835d07" providerId="ADAL" clId="{A37B7BA2-2D2C-4BB6-BE43-6CC1E997AA06}" dt="2026-03-05T08:35:20.832" v="1202" actId="1035"/>
          <ac:grpSpMkLst>
            <pc:docMk/>
            <pc:sldMk cId="2575925022" sldId="423"/>
            <ac:grpSpMk id="16" creationId="{E6068011-B138-78DC-CF43-F9903F955B0F}"/>
          </ac:grpSpMkLst>
        </pc:grpChg>
      </pc:sldChg>
      <pc:sldChg chg="addSp delSp modSp mod modClrScheme chgLayout">
        <pc:chgData name="Combes, Alexandre" userId="9d7397f3-b8aa-4e39-a387-b1ebf4835d07" providerId="ADAL" clId="{A37B7BA2-2D2C-4BB6-BE43-6CC1E997AA06}" dt="2026-03-20T17:20:25.109" v="5112" actId="20577"/>
        <pc:sldMkLst>
          <pc:docMk/>
          <pc:sldMk cId="1678535321" sldId="2147475208"/>
        </pc:sldMkLst>
        <pc:spChg chg="add mod ord">
          <ac:chgData name="Combes, Alexandre" userId="9d7397f3-b8aa-4e39-a387-b1ebf4835d07" providerId="ADAL" clId="{A37B7BA2-2D2C-4BB6-BE43-6CC1E997AA06}" dt="2026-03-05T09:23:26.709" v="3550" actId="6549"/>
          <ac:spMkLst>
            <pc:docMk/>
            <pc:sldMk cId="1678535321" sldId="2147475208"/>
            <ac:spMk id="2" creationId="{975D1A7F-DB0F-8987-FC29-C5BFBB6AC814}"/>
          </ac:spMkLst>
        </pc:spChg>
        <pc:spChg chg="mod ord">
          <ac:chgData name="Combes, Alexandre" userId="9d7397f3-b8aa-4e39-a387-b1ebf4835d07" providerId="ADAL" clId="{A37B7BA2-2D2C-4BB6-BE43-6CC1E997AA06}" dt="2026-03-05T08:16:23.263" v="544" actId="6549"/>
          <ac:spMkLst>
            <pc:docMk/>
            <pc:sldMk cId="1678535321" sldId="2147475208"/>
            <ac:spMk id="6" creationId="{504FE699-BA19-2963-5F4B-C54E79DA6C2C}"/>
          </ac:spMkLst>
        </pc:spChg>
        <pc:spChg chg="mod ord">
          <ac:chgData name="Combes, Alexandre" userId="9d7397f3-b8aa-4e39-a387-b1ebf4835d07" providerId="ADAL" clId="{A37B7BA2-2D2C-4BB6-BE43-6CC1E997AA06}" dt="2026-03-05T08:06:18.525" v="55" actId="700"/>
          <ac:spMkLst>
            <pc:docMk/>
            <pc:sldMk cId="1678535321" sldId="2147475208"/>
            <ac:spMk id="7" creationId="{08626B61-3BDC-877E-2A36-0385A4889BE3}"/>
          </ac:spMkLst>
        </pc:spChg>
        <pc:spChg chg="mod">
          <ac:chgData name="Combes, Alexandre" userId="9d7397f3-b8aa-4e39-a387-b1ebf4835d07" providerId="ADAL" clId="{A37B7BA2-2D2C-4BB6-BE43-6CC1E997AA06}" dt="2026-03-05T08:15:36.698" v="537" actId="1035"/>
          <ac:spMkLst>
            <pc:docMk/>
            <pc:sldMk cId="1678535321" sldId="2147475208"/>
            <ac:spMk id="38" creationId="{F8F9ACC6-8BE5-679D-1EC7-CE23C0A21966}"/>
          </ac:spMkLst>
        </pc:spChg>
        <pc:spChg chg="mod">
          <ac:chgData name="Combes, Alexandre" userId="9d7397f3-b8aa-4e39-a387-b1ebf4835d07" providerId="ADAL" clId="{A37B7BA2-2D2C-4BB6-BE43-6CC1E997AA06}" dt="2026-03-05T09:00:02.930" v="2052" actId="20577"/>
          <ac:spMkLst>
            <pc:docMk/>
            <pc:sldMk cId="1678535321" sldId="2147475208"/>
            <ac:spMk id="65" creationId="{23F515C3-DAE0-7213-23D7-DBD9759AF248}"/>
          </ac:spMkLst>
        </pc:spChg>
        <pc:spChg chg="mod">
          <ac:chgData name="Combes, Alexandre" userId="9d7397f3-b8aa-4e39-a387-b1ebf4835d07" providerId="ADAL" clId="{A37B7BA2-2D2C-4BB6-BE43-6CC1E997AA06}" dt="2026-03-05T09:02:23.980" v="2231" actId="20577"/>
          <ac:spMkLst>
            <pc:docMk/>
            <pc:sldMk cId="1678535321" sldId="2147475208"/>
            <ac:spMk id="67" creationId="{85D252F8-EF40-739D-8A81-F484529E3970}"/>
          </ac:spMkLst>
        </pc:spChg>
        <pc:spChg chg="mod">
          <ac:chgData name="Combes, Alexandre" userId="9d7397f3-b8aa-4e39-a387-b1ebf4835d07" providerId="ADAL" clId="{A37B7BA2-2D2C-4BB6-BE43-6CC1E997AA06}" dt="2026-03-20T17:20:25.109" v="5112" actId="20577"/>
          <ac:spMkLst>
            <pc:docMk/>
            <pc:sldMk cId="1678535321" sldId="2147475208"/>
            <ac:spMk id="68" creationId="{8070248F-5785-64FD-D7F6-4C4BBB9EEA59}"/>
          </ac:spMkLst>
        </pc:spChg>
        <pc:spChg chg="mod">
          <ac:chgData name="Combes, Alexandre" userId="9d7397f3-b8aa-4e39-a387-b1ebf4835d07" providerId="ADAL" clId="{A37B7BA2-2D2C-4BB6-BE43-6CC1E997AA06}" dt="2026-03-05T08:15:36.698" v="537" actId="1035"/>
          <ac:spMkLst>
            <pc:docMk/>
            <pc:sldMk cId="1678535321" sldId="2147475208"/>
            <ac:spMk id="69" creationId="{A9A1FC28-FB85-FEE1-6989-AA919A7DEF69}"/>
          </ac:spMkLst>
        </pc:spChg>
        <pc:spChg chg="mod">
          <ac:chgData name="Combes, Alexandre" userId="9d7397f3-b8aa-4e39-a387-b1ebf4835d07" providerId="ADAL" clId="{A37B7BA2-2D2C-4BB6-BE43-6CC1E997AA06}" dt="2026-03-05T09:02:08.713" v="2195" actId="207"/>
          <ac:spMkLst>
            <pc:docMk/>
            <pc:sldMk cId="1678535321" sldId="2147475208"/>
            <ac:spMk id="70" creationId="{033C4BC8-7AC9-BA3D-F687-D5B1C7CA1D27}"/>
          </ac:spMkLst>
        </pc:spChg>
        <pc:spChg chg="mod">
          <ac:chgData name="Combes, Alexandre" userId="9d7397f3-b8aa-4e39-a387-b1ebf4835d07" providerId="ADAL" clId="{A37B7BA2-2D2C-4BB6-BE43-6CC1E997AA06}" dt="2026-03-05T09:18:28.358" v="3204" actId="1036"/>
          <ac:spMkLst>
            <pc:docMk/>
            <pc:sldMk cId="1678535321" sldId="2147475208"/>
            <ac:spMk id="71" creationId="{DB803232-974E-F361-38FB-1B26479672F0}"/>
          </ac:spMkLst>
        </pc:spChg>
        <pc:spChg chg="mod">
          <ac:chgData name="Combes, Alexandre" userId="9d7397f3-b8aa-4e39-a387-b1ebf4835d07" providerId="ADAL" clId="{A37B7BA2-2D2C-4BB6-BE43-6CC1E997AA06}" dt="2026-03-05T09:19:16.754" v="3352" actId="20577"/>
          <ac:spMkLst>
            <pc:docMk/>
            <pc:sldMk cId="1678535321" sldId="2147475208"/>
            <ac:spMk id="72" creationId="{1EEA339C-36DD-63DA-AF50-B45E2860A672}"/>
          </ac:spMkLst>
        </pc:spChg>
        <pc:spChg chg="mod topLvl">
          <ac:chgData name="Combes, Alexandre" userId="9d7397f3-b8aa-4e39-a387-b1ebf4835d07" providerId="ADAL" clId="{A37B7BA2-2D2C-4BB6-BE43-6CC1E997AA06}" dt="2026-03-05T09:23:45.935" v="3559" actId="1035"/>
          <ac:spMkLst>
            <pc:docMk/>
            <pc:sldMk cId="1678535321" sldId="2147475208"/>
            <ac:spMk id="74" creationId="{5674B2A1-C6EB-8CBA-2A5B-4B1C30C2C41C}"/>
          </ac:spMkLst>
        </pc:spChg>
        <pc:spChg chg="mod topLvl">
          <ac:chgData name="Combes, Alexandre" userId="9d7397f3-b8aa-4e39-a387-b1ebf4835d07" providerId="ADAL" clId="{A37B7BA2-2D2C-4BB6-BE43-6CC1E997AA06}" dt="2026-03-05T09:23:45.935" v="3559" actId="1035"/>
          <ac:spMkLst>
            <pc:docMk/>
            <pc:sldMk cId="1678535321" sldId="2147475208"/>
            <ac:spMk id="75" creationId="{082ABA1D-7121-DC68-6651-258E0D936313}"/>
          </ac:spMkLst>
        </pc:spChg>
        <pc:spChg chg="mod">
          <ac:chgData name="Combes, Alexandre" userId="9d7397f3-b8aa-4e39-a387-b1ebf4835d07" providerId="ADAL" clId="{A37B7BA2-2D2C-4BB6-BE43-6CC1E997AA06}" dt="2026-03-05T08:57:38.053" v="1989" actId="553"/>
          <ac:spMkLst>
            <pc:docMk/>
            <pc:sldMk cId="1678535321" sldId="2147475208"/>
            <ac:spMk id="76" creationId="{C397BDA0-C24C-9670-635E-0194EF40894C}"/>
          </ac:spMkLst>
        </pc:spChg>
        <pc:spChg chg="mod">
          <ac:chgData name="Combes, Alexandre" userId="9d7397f3-b8aa-4e39-a387-b1ebf4835d07" providerId="ADAL" clId="{A37B7BA2-2D2C-4BB6-BE43-6CC1E997AA06}" dt="2026-03-05T08:59:17.753" v="2008" actId="20577"/>
          <ac:spMkLst>
            <pc:docMk/>
            <pc:sldMk cId="1678535321" sldId="2147475208"/>
            <ac:spMk id="77" creationId="{6996E6C6-BC7B-0A3C-09DD-B42B7B7CF486}"/>
          </ac:spMkLst>
        </pc:spChg>
        <pc:spChg chg="mod">
          <ac:chgData name="Combes, Alexandre" userId="9d7397f3-b8aa-4e39-a387-b1ebf4835d07" providerId="ADAL" clId="{A37B7BA2-2D2C-4BB6-BE43-6CC1E997AA06}" dt="2026-03-05T08:56:53.784" v="1933" actId="12789"/>
          <ac:spMkLst>
            <pc:docMk/>
            <pc:sldMk cId="1678535321" sldId="2147475208"/>
            <ac:spMk id="78" creationId="{1CB897B4-F313-52C4-E248-0C236FA7694C}"/>
          </ac:spMkLst>
        </pc:spChg>
        <pc:spChg chg="mod">
          <ac:chgData name="Combes, Alexandre" userId="9d7397f3-b8aa-4e39-a387-b1ebf4835d07" providerId="ADAL" clId="{A37B7BA2-2D2C-4BB6-BE43-6CC1E997AA06}" dt="2026-03-05T08:57:38.053" v="1989" actId="553"/>
          <ac:spMkLst>
            <pc:docMk/>
            <pc:sldMk cId="1678535321" sldId="2147475208"/>
            <ac:spMk id="79" creationId="{0ED1D4D5-9D48-8AB5-29AB-1928B771047A}"/>
          </ac:spMkLst>
        </pc:spChg>
        <pc:spChg chg="mod">
          <ac:chgData name="Combes, Alexandre" userId="9d7397f3-b8aa-4e39-a387-b1ebf4835d07" providerId="ADAL" clId="{A37B7BA2-2D2C-4BB6-BE43-6CC1E997AA06}" dt="2026-03-05T08:57:19.629" v="1968" actId="1037"/>
          <ac:spMkLst>
            <pc:docMk/>
            <pc:sldMk cId="1678535321" sldId="2147475208"/>
            <ac:spMk id="80" creationId="{D8B60B74-1C55-C76B-91BD-804C1EEBF0CF}"/>
          </ac:spMkLst>
        </pc:spChg>
        <pc:spChg chg="add del mod">
          <ac:chgData name="Combes, Alexandre" userId="9d7397f3-b8aa-4e39-a387-b1ebf4835d07" providerId="ADAL" clId="{A37B7BA2-2D2C-4BB6-BE43-6CC1E997AA06}" dt="2026-03-05T08:57:19.629" v="1968" actId="1037"/>
          <ac:spMkLst>
            <pc:docMk/>
            <pc:sldMk cId="1678535321" sldId="2147475208"/>
            <ac:spMk id="81" creationId="{AE4C798F-40D5-0D9B-9372-A2EE4B02E13D}"/>
          </ac:spMkLst>
        </pc:spChg>
        <pc:spChg chg="mod topLvl">
          <ac:chgData name="Combes, Alexandre" userId="9d7397f3-b8aa-4e39-a387-b1ebf4835d07" providerId="ADAL" clId="{A37B7BA2-2D2C-4BB6-BE43-6CC1E997AA06}" dt="2026-03-05T09:23:45.935" v="3559" actId="1035"/>
          <ac:spMkLst>
            <pc:docMk/>
            <pc:sldMk cId="1678535321" sldId="2147475208"/>
            <ac:spMk id="84" creationId="{A4FFAC60-8A68-C350-59F5-FA28EEE0112E}"/>
          </ac:spMkLst>
        </pc:spChg>
        <pc:spChg chg="mod topLvl">
          <ac:chgData name="Combes, Alexandre" userId="9d7397f3-b8aa-4e39-a387-b1ebf4835d07" providerId="ADAL" clId="{A37B7BA2-2D2C-4BB6-BE43-6CC1E997AA06}" dt="2026-03-05T09:23:45.935" v="3559" actId="1035"/>
          <ac:spMkLst>
            <pc:docMk/>
            <pc:sldMk cId="1678535321" sldId="2147475208"/>
            <ac:spMk id="91" creationId="{9E9E3A14-0442-A3E3-EA6D-11F86DBB3591}"/>
          </ac:spMkLst>
        </pc:spChg>
        <pc:spChg chg="mod">
          <ac:chgData name="Combes, Alexandre" userId="9d7397f3-b8aa-4e39-a387-b1ebf4835d07" providerId="ADAL" clId="{A37B7BA2-2D2C-4BB6-BE43-6CC1E997AA06}" dt="2026-03-05T08:55:24.127" v="1906" actId="20577"/>
          <ac:spMkLst>
            <pc:docMk/>
            <pc:sldMk cId="1678535321" sldId="2147475208"/>
            <ac:spMk id="92" creationId="{1EBD9FBA-A1E2-DABB-178D-1FF7939E1212}"/>
          </ac:spMkLst>
        </pc:spChg>
        <pc:spChg chg="mod topLvl">
          <ac:chgData name="Combes, Alexandre" userId="9d7397f3-b8aa-4e39-a387-b1ebf4835d07" providerId="ADAL" clId="{A37B7BA2-2D2C-4BB6-BE43-6CC1E997AA06}" dt="2026-03-05T09:23:45.935" v="3559" actId="1035"/>
          <ac:spMkLst>
            <pc:docMk/>
            <pc:sldMk cId="1678535321" sldId="2147475208"/>
            <ac:spMk id="93" creationId="{9E4C61EF-CDBF-659C-B1A1-FCB58F8A9403}"/>
          </ac:spMkLst>
        </pc:spChg>
        <pc:spChg chg="mod topLvl">
          <ac:chgData name="Combes, Alexandre" userId="9d7397f3-b8aa-4e39-a387-b1ebf4835d07" providerId="ADAL" clId="{A37B7BA2-2D2C-4BB6-BE43-6CC1E997AA06}" dt="2026-03-05T09:23:45.935" v="3559" actId="1035"/>
          <ac:spMkLst>
            <pc:docMk/>
            <pc:sldMk cId="1678535321" sldId="2147475208"/>
            <ac:spMk id="94" creationId="{0C4797ED-6A49-8E49-07CB-F7F503BA789C}"/>
          </ac:spMkLst>
        </pc:spChg>
        <pc:spChg chg="mod">
          <ac:chgData name="Combes, Alexandre" userId="9d7397f3-b8aa-4e39-a387-b1ebf4835d07" providerId="ADAL" clId="{A37B7BA2-2D2C-4BB6-BE43-6CC1E997AA06}" dt="2026-03-05T08:58:50.300" v="1998" actId="6549"/>
          <ac:spMkLst>
            <pc:docMk/>
            <pc:sldMk cId="1678535321" sldId="2147475208"/>
            <ac:spMk id="95" creationId="{3D8F3EC5-3856-0B1D-DB8C-EB2BB579DFD7}"/>
          </ac:spMkLst>
        </pc:spChg>
        <pc:spChg chg="mod topLvl">
          <ac:chgData name="Combes, Alexandre" userId="9d7397f3-b8aa-4e39-a387-b1ebf4835d07" providerId="ADAL" clId="{A37B7BA2-2D2C-4BB6-BE43-6CC1E997AA06}" dt="2026-03-05T09:23:45.935" v="3559" actId="1035"/>
          <ac:spMkLst>
            <pc:docMk/>
            <pc:sldMk cId="1678535321" sldId="2147475208"/>
            <ac:spMk id="96" creationId="{A247792D-42DF-71F8-74A9-97337B83CF00}"/>
          </ac:spMkLst>
        </pc:spChg>
        <pc:spChg chg="mod topLvl">
          <ac:chgData name="Combes, Alexandre" userId="9d7397f3-b8aa-4e39-a387-b1ebf4835d07" providerId="ADAL" clId="{A37B7BA2-2D2C-4BB6-BE43-6CC1E997AA06}" dt="2026-03-05T09:23:45.935" v="3559" actId="1035"/>
          <ac:spMkLst>
            <pc:docMk/>
            <pc:sldMk cId="1678535321" sldId="2147475208"/>
            <ac:spMk id="98" creationId="{B650D0C2-99F6-771A-3D5A-A52A5E9DDDEF}"/>
          </ac:spMkLst>
        </pc:spChg>
        <pc:spChg chg="mod topLvl">
          <ac:chgData name="Combes, Alexandre" userId="9d7397f3-b8aa-4e39-a387-b1ebf4835d07" providerId="ADAL" clId="{A37B7BA2-2D2C-4BB6-BE43-6CC1E997AA06}" dt="2026-03-05T08:55:38.645" v="1908" actId="165"/>
          <ac:spMkLst>
            <pc:docMk/>
            <pc:sldMk cId="1678535321" sldId="2147475208"/>
            <ac:spMk id="101" creationId="{41A9BDD2-42D7-C0AE-8266-CBBD3E29AD29}"/>
          </ac:spMkLst>
        </pc:spChg>
        <pc:spChg chg="mod topLvl">
          <ac:chgData name="Combes, Alexandre" userId="9d7397f3-b8aa-4e39-a387-b1ebf4835d07" providerId="ADAL" clId="{A37B7BA2-2D2C-4BB6-BE43-6CC1E997AA06}" dt="2026-03-05T08:56:02.485" v="1911" actId="165"/>
          <ac:spMkLst>
            <pc:docMk/>
            <pc:sldMk cId="1678535321" sldId="2147475208"/>
            <ac:spMk id="103" creationId="{B8EE36E0-8B63-69E3-5DEB-2059395846E8}"/>
          </ac:spMkLst>
        </pc:spChg>
        <pc:spChg chg="mod topLvl">
          <ac:chgData name="Combes, Alexandre" userId="9d7397f3-b8aa-4e39-a387-b1ebf4835d07" providerId="ADAL" clId="{A37B7BA2-2D2C-4BB6-BE43-6CC1E997AA06}" dt="2026-03-05T08:56:02.485" v="1911" actId="165"/>
          <ac:spMkLst>
            <pc:docMk/>
            <pc:sldMk cId="1678535321" sldId="2147475208"/>
            <ac:spMk id="104" creationId="{396AE712-50A5-726F-F55D-EDD0322493C0}"/>
          </ac:spMkLst>
        </pc:spChg>
        <pc:spChg chg="mod topLvl">
          <ac:chgData name="Combes, Alexandre" userId="9d7397f3-b8aa-4e39-a387-b1ebf4835d07" providerId="ADAL" clId="{A37B7BA2-2D2C-4BB6-BE43-6CC1E997AA06}" dt="2026-03-05T08:56:34.006" v="1928" actId="14100"/>
          <ac:spMkLst>
            <pc:docMk/>
            <pc:sldMk cId="1678535321" sldId="2147475208"/>
            <ac:spMk id="105" creationId="{9204DE4E-234C-D6EF-77DA-2FB51B7C1D05}"/>
          </ac:spMkLst>
        </pc:spChg>
        <pc:spChg chg="mod topLvl">
          <ac:chgData name="Combes, Alexandre" userId="9d7397f3-b8aa-4e39-a387-b1ebf4835d07" providerId="ADAL" clId="{A37B7BA2-2D2C-4BB6-BE43-6CC1E997AA06}" dt="2026-03-05T09:23:45.935" v="3559" actId="1035"/>
          <ac:spMkLst>
            <pc:docMk/>
            <pc:sldMk cId="1678535321" sldId="2147475208"/>
            <ac:spMk id="106" creationId="{76EF65E4-F558-B726-4731-126A93ECEECD}"/>
          </ac:spMkLst>
        </pc:spChg>
        <pc:spChg chg="mod topLvl">
          <ac:chgData name="Combes, Alexandre" userId="9d7397f3-b8aa-4e39-a387-b1ebf4835d07" providerId="ADAL" clId="{A37B7BA2-2D2C-4BB6-BE43-6CC1E997AA06}" dt="2026-03-05T08:56:02.485" v="1911" actId="165"/>
          <ac:spMkLst>
            <pc:docMk/>
            <pc:sldMk cId="1678535321" sldId="2147475208"/>
            <ac:spMk id="109" creationId="{DC6549C4-CDC5-8A59-CF14-518D080D450C}"/>
          </ac:spMkLst>
        </pc:spChg>
        <pc:spChg chg="mod topLvl">
          <ac:chgData name="Combes, Alexandre" userId="9d7397f3-b8aa-4e39-a387-b1ebf4835d07" providerId="ADAL" clId="{A37B7BA2-2D2C-4BB6-BE43-6CC1E997AA06}" dt="2026-03-05T09:23:45.935" v="3559" actId="1035"/>
          <ac:spMkLst>
            <pc:docMk/>
            <pc:sldMk cId="1678535321" sldId="2147475208"/>
            <ac:spMk id="111" creationId="{3EE4E852-338A-AF88-90CF-4C4F15B8204C}"/>
          </ac:spMkLst>
        </pc:spChg>
        <pc:spChg chg="mod">
          <ac:chgData name="Combes, Alexandre" userId="9d7397f3-b8aa-4e39-a387-b1ebf4835d07" providerId="ADAL" clId="{A37B7BA2-2D2C-4BB6-BE43-6CC1E997AA06}" dt="2026-03-05T09:19:07.181" v="3349" actId="1076"/>
          <ac:spMkLst>
            <pc:docMk/>
            <pc:sldMk cId="1678535321" sldId="2147475208"/>
            <ac:spMk id="112" creationId="{A36D588B-C6A3-EF8C-A1C5-3834E0150EEC}"/>
          </ac:spMkLst>
        </pc:spChg>
        <pc:spChg chg="mod">
          <ac:chgData name="Combes, Alexandre" userId="9d7397f3-b8aa-4e39-a387-b1ebf4835d07" providerId="ADAL" clId="{A37B7BA2-2D2C-4BB6-BE43-6CC1E997AA06}" dt="2026-03-20T17:20:19.891" v="5111" actId="20577"/>
          <ac:spMkLst>
            <pc:docMk/>
            <pc:sldMk cId="1678535321" sldId="2147475208"/>
            <ac:spMk id="113" creationId="{7B8FE507-47B9-44AF-8A63-8B2BF28F9E48}"/>
          </ac:spMkLst>
        </pc:spChg>
        <pc:picChg chg="add">
          <ac:chgData name="Combes, Alexandre" userId="9d7397f3-b8aa-4e39-a387-b1ebf4835d07" providerId="ADAL" clId="{A37B7BA2-2D2C-4BB6-BE43-6CC1E997AA06}" dt="2026-03-05T08:55:48.929" v="1910" actId="27803"/>
          <ac:picMkLst>
            <pc:docMk/>
            <pc:sldMk cId="1678535321" sldId="2147475208"/>
            <ac:picMk id="82" creationId="{B6690373-2BEE-4FA0-8EBB-72DDE60ED42E}"/>
          </ac:picMkLst>
        </pc:picChg>
        <pc:picChg chg="add">
          <ac:chgData name="Combes, Alexandre" userId="9d7397f3-b8aa-4e39-a387-b1ebf4835d07" providerId="ADAL" clId="{A37B7BA2-2D2C-4BB6-BE43-6CC1E997AA06}" dt="2026-03-05T08:55:48.929" v="1910" actId="27803"/>
          <ac:picMkLst>
            <pc:docMk/>
            <pc:sldMk cId="1678535321" sldId="2147475208"/>
            <ac:picMk id="83" creationId="{5F9D2E4F-9B5F-9161-744C-357E670D86C8}"/>
          </ac:picMkLst>
        </pc:picChg>
        <pc:picChg chg="add">
          <ac:chgData name="Combes, Alexandre" userId="9d7397f3-b8aa-4e39-a387-b1ebf4835d07" providerId="ADAL" clId="{A37B7BA2-2D2C-4BB6-BE43-6CC1E997AA06}" dt="2026-03-05T08:55:48.929" v="1910" actId="27803"/>
          <ac:picMkLst>
            <pc:docMk/>
            <pc:sldMk cId="1678535321" sldId="2147475208"/>
            <ac:picMk id="85" creationId="{756C5A67-E79A-099E-23C7-C774583750FB}"/>
          </ac:picMkLst>
        </pc:picChg>
        <pc:picChg chg="add">
          <ac:chgData name="Combes, Alexandre" userId="9d7397f3-b8aa-4e39-a387-b1ebf4835d07" providerId="ADAL" clId="{A37B7BA2-2D2C-4BB6-BE43-6CC1E997AA06}" dt="2026-03-05T08:55:48.929" v="1910" actId="27803"/>
          <ac:picMkLst>
            <pc:docMk/>
            <pc:sldMk cId="1678535321" sldId="2147475208"/>
            <ac:picMk id="86" creationId="{7242FDDC-3D61-A4B1-35D1-03D4DFBD3170}"/>
          </ac:picMkLst>
        </pc:picChg>
        <pc:picChg chg="mod">
          <ac:chgData name="Combes, Alexandre" userId="9d7397f3-b8aa-4e39-a387-b1ebf4835d07" providerId="ADAL" clId="{A37B7BA2-2D2C-4BB6-BE43-6CC1E997AA06}" dt="2026-03-05T09:18:28.358" v="3204" actId="1036"/>
          <ac:picMkLst>
            <pc:docMk/>
            <pc:sldMk cId="1678535321" sldId="2147475208"/>
            <ac:picMk id="87" creationId="{3C265DAA-143B-F989-2A80-CEAA9753B585}"/>
          </ac:picMkLst>
        </pc:picChg>
        <pc:picChg chg="mod">
          <ac:chgData name="Combes, Alexandre" userId="9d7397f3-b8aa-4e39-a387-b1ebf4835d07" providerId="ADAL" clId="{A37B7BA2-2D2C-4BB6-BE43-6CC1E997AA06}" dt="2026-03-05T09:18:28.358" v="3204" actId="1036"/>
          <ac:picMkLst>
            <pc:docMk/>
            <pc:sldMk cId="1678535321" sldId="2147475208"/>
            <ac:picMk id="88" creationId="{797A4678-B117-D68E-150F-C77C163E19F7}"/>
          </ac:picMkLst>
        </pc:picChg>
        <pc:picChg chg="mod topLvl">
          <ac:chgData name="Combes, Alexandre" userId="9d7397f3-b8aa-4e39-a387-b1ebf4835d07" providerId="ADAL" clId="{A37B7BA2-2D2C-4BB6-BE43-6CC1E997AA06}" dt="2026-03-05T08:56:02.485" v="1911" actId="165"/>
          <ac:picMkLst>
            <pc:docMk/>
            <pc:sldMk cId="1678535321" sldId="2147475208"/>
            <ac:picMk id="107" creationId="{69C44BA3-AEEE-91B0-1BB5-073322CEA17E}"/>
          </ac:picMkLst>
        </pc:picChg>
        <pc:picChg chg="mod topLvl">
          <ac:chgData name="Combes, Alexandre" userId="9d7397f3-b8aa-4e39-a387-b1ebf4835d07" providerId="ADAL" clId="{A37B7BA2-2D2C-4BB6-BE43-6CC1E997AA06}" dt="2026-03-05T08:56:02.485" v="1911" actId="165"/>
          <ac:picMkLst>
            <pc:docMk/>
            <pc:sldMk cId="1678535321" sldId="2147475208"/>
            <ac:picMk id="108" creationId="{4EBD86A2-2BA6-5D40-73A0-2BDFB885ADE9}"/>
          </ac:picMkLst>
        </pc:picChg>
        <pc:picChg chg="mod topLvl">
          <ac:chgData name="Combes, Alexandre" userId="9d7397f3-b8aa-4e39-a387-b1ebf4835d07" providerId="ADAL" clId="{A37B7BA2-2D2C-4BB6-BE43-6CC1E997AA06}" dt="2026-03-05T08:56:02.485" v="1911" actId="165"/>
          <ac:picMkLst>
            <pc:docMk/>
            <pc:sldMk cId="1678535321" sldId="2147475208"/>
            <ac:picMk id="110" creationId="{AF154E30-85C8-FF4C-910B-9ECF31F197B4}"/>
          </ac:picMkLst>
        </pc:picChg>
      </pc:sldChg>
      <pc:sldChg chg="addSp delSp modSp mod modClrScheme chgLayout">
        <pc:chgData name="Combes, Alexandre" userId="9d7397f3-b8aa-4e39-a387-b1ebf4835d07" providerId="ADAL" clId="{A37B7BA2-2D2C-4BB6-BE43-6CC1E997AA06}" dt="2026-03-12T08:21:22.937" v="4900" actId="27918"/>
        <pc:sldMkLst>
          <pc:docMk/>
          <pc:sldMk cId="1173186492" sldId="2147475209"/>
        </pc:sldMkLst>
        <pc:spChg chg="add mod">
          <ac:chgData name="Combes, Alexandre" userId="9d7397f3-b8aa-4e39-a387-b1ebf4835d07" providerId="ADAL" clId="{A37B7BA2-2D2C-4BB6-BE43-6CC1E997AA06}" dt="2026-03-10T07:53:39.308" v="4221" actId="20577"/>
          <ac:spMkLst>
            <pc:docMk/>
            <pc:sldMk cId="1173186492" sldId="2147475209"/>
            <ac:spMk id="2" creationId="{02DD7B35-6F1A-2078-657B-F3CB3DFED42E}"/>
          </ac:spMkLst>
        </pc:spChg>
        <pc:spChg chg="add mod ord">
          <ac:chgData name="Combes, Alexandre" userId="9d7397f3-b8aa-4e39-a387-b1ebf4835d07" providerId="ADAL" clId="{A37B7BA2-2D2C-4BB6-BE43-6CC1E997AA06}" dt="2026-03-05T09:38:35.158" v="3876" actId="20577"/>
          <ac:spMkLst>
            <pc:docMk/>
            <pc:sldMk cId="1173186492" sldId="2147475209"/>
            <ac:spMk id="3" creationId="{C23DA1F8-9FD7-368D-C8B5-FA48FEA41E11}"/>
          </ac:spMkLst>
        </pc:spChg>
        <pc:spChg chg="mod">
          <ac:chgData name="Combes, Alexandre" userId="9d7397f3-b8aa-4e39-a387-b1ebf4835d07" providerId="ADAL" clId="{A37B7BA2-2D2C-4BB6-BE43-6CC1E997AA06}" dt="2026-03-10T07:52:59.323" v="4213" actId="14100"/>
          <ac:spMkLst>
            <pc:docMk/>
            <pc:sldMk cId="1173186492" sldId="2147475209"/>
            <ac:spMk id="9" creationId="{327D015C-F96E-6EFB-E45E-66215B00EEE8}"/>
          </ac:spMkLst>
        </pc:spChg>
        <pc:spChg chg="mod">
          <ac:chgData name="Combes, Alexandre" userId="9d7397f3-b8aa-4e39-a387-b1ebf4835d07" providerId="ADAL" clId="{A37B7BA2-2D2C-4BB6-BE43-6CC1E997AA06}" dt="2026-03-10T07:53:10.550" v="4215" actId="1076"/>
          <ac:spMkLst>
            <pc:docMk/>
            <pc:sldMk cId="1173186492" sldId="2147475209"/>
            <ac:spMk id="10" creationId="{FCB8124B-3382-E5B3-6AFA-1FC0404D89F6}"/>
          </ac:spMkLst>
        </pc:spChg>
        <pc:spChg chg="mod">
          <ac:chgData name="Combes, Alexandre" userId="9d7397f3-b8aa-4e39-a387-b1ebf4835d07" providerId="ADAL" clId="{A37B7BA2-2D2C-4BB6-BE43-6CC1E997AA06}" dt="2026-03-10T07:52:53.853" v="4211" actId="1076"/>
          <ac:spMkLst>
            <pc:docMk/>
            <pc:sldMk cId="1173186492" sldId="2147475209"/>
            <ac:spMk id="11" creationId="{0EA9923D-456D-6894-D260-BABFEC219711}"/>
          </ac:spMkLst>
        </pc:spChg>
        <pc:spChg chg="mod">
          <ac:chgData name="Combes, Alexandre" userId="9d7397f3-b8aa-4e39-a387-b1ebf4835d07" providerId="ADAL" clId="{A37B7BA2-2D2C-4BB6-BE43-6CC1E997AA06}" dt="2026-03-10T07:52:49.173" v="4210" actId="1076"/>
          <ac:spMkLst>
            <pc:docMk/>
            <pc:sldMk cId="1173186492" sldId="2147475209"/>
            <ac:spMk id="12" creationId="{6DF37A97-172E-895B-67A3-6F0086342A38}"/>
          </ac:spMkLst>
        </pc:spChg>
        <pc:spChg chg="add mod ord">
          <ac:chgData name="Combes, Alexandre" userId="9d7397f3-b8aa-4e39-a387-b1ebf4835d07" providerId="ADAL" clId="{A37B7BA2-2D2C-4BB6-BE43-6CC1E997AA06}" dt="2026-03-10T07:57:10.837" v="4359" actId="20577"/>
          <ac:spMkLst>
            <pc:docMk/>
            <pc:sldMk cId="1173186492" sldId="2147475209"/>
            <ac:spMk id="13" creationId="{B044F8F1-768B-70AF-F1C1-24BB1A8B9DA8}"/>
          </ac:spMkLst>
        </pc:spChg>
        <pc:grpChg chg="mod">
          <ac:chgData name="Combes, Alexandre" userId="9d7397f3-b8aa-4e39-a387-b1ebf4835d07" providerId="ADAL" clId="{A37B7BA2-2D2C-4BB6-BE43-6CC1E997AA06}" dt="2026-03-10T07:52:36.783" v="4209" actId="1076"/>
          <ac:grpSpMkLst>
            <pc:docMk/>
            <pc:sldMk cId="1173186492" sldId="2147475209"/>
            <ac:grpSpMk id="16" creationId="{D6DFA251-06D6-F4E1-A5E2-10A4BC726ECB}"/>
          </ac:grpSpMkLst>
        </pc:grpChg>
        <pc:graphicFrameChg chg="mod">
          <ac:chgData name="Combes, Alexandre" userId="9d7397f3-b8aa-4e39-a387-b1ebf4835d07" providerId="ADAL" clId="{A37B7BA2-2D2C-4BB6-BE43-6CC1E997AA06}" dt="2026-03-10T08:00:11.694" v="4367" actId="207"/>
          <ac:graphicFrameMkLst>
            <pc:docMk/>
            <pc:sldMk cId="1173186492" sldId="2147475209"/>
            <ac:graphicFrameMk id="7" creationId="{A3A8DA2A-528F-870C-4B35-1AB7ADBB671A}"/>
          </ac:graphicFrameMkLst>
        </pc:graphicFrameChg>
      </pc:sldChg>
      <pc:sldChg chg="addSp delSp modSp mod modClrScheme chgLayout">
        <pc:chgData name="Combes, Alexandre" userId="9d7397f3-b8aa-4e39-a387-b1ebf4835d07" providerId="ADAL" clId="{A37B7BA2-2D2C-4BB6-BE43-6CC1E997AA06}" dt="2026-03-05T09:46:39.896" v="3984" actId="20577"/>
        <pc:sldMkLst>
          <pc:docMk/>
          <pc:sldMk cId="1941155409" sldId="2147475210"/>
        </pc:sldMkLst>
        <pc:spChg chg="add mod ord">
          <ac:chgData name="Combes, Alexandre" userId="9d7397f3-b8aa-4e39-a387-b1ebf4835d07" providerId="ADAL" clId="{A37B7BA2-2D2C-4BB6-BE43-6CC1E997AA06}" dt="2026-03-05T09:37:45.186" v="3857" actId="6264"/>
          <ac:spMkLst>
            <pc:docMk/>
            <pc:sldMk cId="1941155409" sldId="2147475210"/>
            <ac:spMk id="3" creationId="{57E0CC34-D99A-2430-A3D6-BEF9868B6204}"/>
          </ac:spMkLst>
        </pc:spChg>
        <pc:spChg chg="add mod ord">
          <ac:chgData name="Combes, Alexandre" userId="9d7397f3-b8aa-4e39-a387-b1ebf4835d07" providerId="ADAL" clId="{A37B7BA2-2D2C-4BB6-BE43-6CC1E997AA06}" dt="2026-03-05T09:37:45.186" v="3857" actId="6264"/>
          <ac:spMkLst>
            <pc:docMk/>
            <pc:sldMk cId="1941155409" sldId="2147475210"/>
            <ac:spMk id="7" creationId="{FA1EF148-7814-88AC-E94B-B1C56772195E}"/>
          </ac:spMkLst>
        </pc:spChg>
        <pc:spChg chg="mod">
          <ac:chgData name="Combes, Alexandre" userId="9d7397f3-b8aa-4e39-a387-b1ebf4835d07" providerId="ADAL" clId="{A37B7BA2-2D2C-4BB6-BE43-6CC1E997AA06}" dt="2026-03-05T09:46:39.896" v="3984" actId="20577"/>
          <ac:spMkLst>
            <pc:docMk/>
            <pc:sldMk cId="1941155409" sldId="2147475210"/>
            <ac:spMk id="9" creationId="{7C7BB7A1-2F69-2327-3F5E-5B6F43B59D40}"/>
          </ac:spMkLst>
        </pc:spChg>
      </pc:sldChg>
      <pc:sldChg chg="addSp delSp modSp add mod">
        <pc:chgData name="Combes, Alexandre" userId="9d7397f3-b8aa-4e39-a387-b1ebf4835d07" providerId="ADAL" clId="{A37B7BA2-2D2C-4BB6-BE43-6CC1E997AA06}" dt="2026-03-10T07:51:49.859" v="4208" actId="20577"/>
        <pc:sldMkLst>
          <pc:docMk/>
          <pc:sldMk cId="1631612309" sldId="2147475211"/>
        </pc:sldMkLst>
        <pc:spChg chg="mod">
          <ac:chgData name="Combes, Alexandre" userId="9d7397f3-b8aa-4e39-a387-b1ebf4835d07" providerId="ADAL" clId="{A37B7BA2-2D2C-4BB6-BE43-6CC1E997AA06}" dt="2026-03-05T09:49:51.765" v="4147" actId="20577"/>
          <ac:spMkLst>
            <pc:docMk/>
            <pc:sldMk cId="1631612309" sldId="2147475211"/>
            <ac:spMk id="4" creationId="{0B6EFB98-45E5-DB33-C128-571002C8EE0B}"/>
          </ac:spMkLst>
        </pc:spChg>
        <pc:spChg chg="add mod">
          <ac:chgData name="Combes, Alexandre" userId="9d7397f3-b8aa-4e39-a387-b1ebf4835d07" providerId="ADAL" clId="{A37B7BA2-2D2C-4BB6-BE43-6CC1E997AA06}" dt="2026-03-10T07:51:49.859" v="4208" actId="20577"/>
          <ac:spMkLst>
            <pc:docMk/>
            <pc:sldMk cId="1631612309" sldId="2147475211"/>
            <ac:spMk id="7" creationId="{B3AAD684-2F05-113A-6051-3E64D6A7E8C3}"/>
          </ac:spMkLst>
        </pc:spChg>
        <pc:spChg chg="mod">
          <ac:chgData name="Combes, Alexandre" userId="9d7397f3-b8aa-4e39-a387-b1ebf4835d07" providerId="ADAL" clId="{A37B7BA2-2D2C-4BB6-BE43-6CC1E997AA06}" dt="2026-03-05T10:30:47.887" v="4207"/>
          <ac:spMkLst>
            <pc:docMk/>
            <pc:sldMk cId="1631612309" sldId="2147475211"/>
            <ac:spMk id="9" creationId="{57771249-6C81-C2D5-191C-26BC32E7A177}"/>
          </ac:spMkLst>
        </pc:spChg>
      </pc:sldChg>
      <pc:sldMasterChg chg="modSldLayout">
        <pc:chgData name="Combes, Alexandre" userId="9d7397f3-b8aa-4e39-a387-b1ebf4835d07" providerId="ADAL" clId="{A37B7BA2-2D2C-4BB6-BE43-6CC1E997AA06}" dt="2026-03-05T08:12:47.505" v="459" actId="207"/>
        <pc:sldMasterMkLst>
          <pc:docMk/>
          <pc:sldMasterMk cId="3434799789" sldId="2147483660"/>
        </pc:sldMasterMkLst>
        <pc:sldLayoutChg chg="modSp mod">
          <pc:chgData name="Combes, Alexandre" userId="9d7397f3-b8aa-4e39-a387-b1ebf4835d07" providerId="ADAL" clId="{A37B7BA2-2D2C-4BB6-BE43-6CC1E997AA06}" dt="2026-03-05T08:12:47.505" v="459" actId="207"/>
          <pc:sldLayoutMkLst>
            <pc:docMk/>
            <pc:sldMasterMk cId="3434799789" sldId="2147483660"/>
            <pc:sldLayoutMk cId="42277896" sldId="2147483666"/>
          </pc:sldLayoutMkLst>
          <pc:spChg chg="mod">
            <ac:chgData name="Combes, Alexandre" userId="9d7397f3-b8aa-4e39-a387-b1ebf4835d07" providerId="ADAL" clId="{A37B7BA2-2D2C-4BB6-BE43-6CC1E997AA06}" dt="2026-03-05T08:12:47.505" v="459" actId="207"/>
            <ac:spMkLst>
              <pc:docMk/>
              <pc:sldMasterMk cId="3434799789" sldId="2147483660"/>
              <pc:sldLayoutMk cId="42277896" sldId="2147483666"/>
              <ac:spMk id="2" creationId="{A9B7E6FD-1DB5-46CF-B3B4-0F6D51FFC0D1}"/>
            </ac:spMkLst>
          </pc:sp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97700433243799"/>
          <c:y val="3.435603787389245E-2"/>
          <c:w val="0.79166875926436053"/>
          <c:h val="0.85003494427149173"/>
        </c:manualLayout>
      </c:layout>
      <c:barChart>
        <c:barDir val="col"/>
        <c:grouping val="stacked"/>
        <c:varyColors val="0"/>
        <c:ser>
          <c:idx val="0"/>
          <c:order val="0"/>
          <c:tx>
            <c:strRef>
              <c:f>Sheet1!$B$1</c:f>
              <c:strCache>
                <c:ptCount val="1"/>
                <c:pt idx="0">
                  <c:v>MS</c:v>
                </c:pt>
              </c:strCache>
            </c:strRef>
          </c:tx>
          <c:spPr>
            <a:solidFill>
              <a:schemeClr val="accent5"/>
            </a:solidFill>
            <a:ln>
              <a:noFill/>
            </a:ln>
            <a:effectLst/>
          </c:spPr>
          <c:invertIfNegative val="0"/>
          <c:dLbls>
            <c:dLbl>
              <c:idx val="0"/>
              <c:layout>
                <c:manualLayout>
                  <c:x val="5.8623508931822006E-3"/>
                  <c:y val="-4.089483376342455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C13-4F0D-8814-01497D445238}"/>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au moment de l'interruption </c:v>
                </c:pt>
                <c:pt idx="1">
                  <c:v>à tout moment</c:v>
                </c:pt>
              </c:strCache>
            </c:strRef>
          </c:cat>
          <c:val>
            <c:numRef>
              <c:f>Sheet1!$B$2:$B$3</c:f>
              <c:numCache>
                <c:formatCode>General</c:formatCode>
                <c:ptCount val="2"/>
                <c:pt idx="0" formatCode="0.0%">
                  <c:v>0.1</c:v>
                </c:pt>
              </c:numCache>
            </c:numRef>
          </c:val>
          <c:extLst>
            <c:ext xmlns:c16="http://schemas.microsoft.com/office/drawing/2014/chart" uri="{C3380CC4-5D6E-409C-BE32-E72D297353CC}">
              <c16:uniqueId val="{00000001-2C13-4F0D-8814-01497D445238}"/>
            </c:ext>
          </c:extLst>
        </c:ser>
        <c:ser>
          <c:idx val="1"/>
          <c:order val="1"/>
          <c:tx>
            <c:strRef>
              <c:f>Sheet1!$C$1</c:f>
              <c:strCache>
                <c:ptCount val="1"/>
                <c:pt idx="0">
                  <c:v>RM</c:v>
                </c:pt>
              </c:strCache>
            </c:strRef>
          </c:tx>
          <c:spPr>
            <a:solidFill>
              <a:schemeClr val="accent4"/>
            </a:solidFill>
            <a:ln>
              <a:noFill/>
            </a:ln>
            <a:effectLst/>
          </c:spPr>
          <c:invertIfNegative val="0"/>
          <c:dLbls>
            <c:dLbl>
              <c:idx val="0"/>
              <c:layout>
                <c:manualLayout>
                  <c:x val="0.13432952151432129"/>
                  <c:y val="-1.696750566617288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C13-4F0D-8814-01497D445238}"/>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au moment de l'interruption </c:v>
                </c:pt>
                <c:pt idx="1">
                  <c:v>à tout moment</c:v>
                </c:pt>
              </c:strCache>
            </c:strRef>
          </c:cat>
          <c:val>
            <c:numRef>
              <c:f>Sheet1!$C$2:$C$3</c:f>
              <c:numCache>
                <c:formatCode>General</c:formatCode>
                <c:ptCount val="2"/>
                <c:pt idx="0" formatCode="0.0%">
                  <c:v>3.3000000000000002E-2</c:v>
                </c:pt>
              </c:numCache>
            </c:numRef>
          </c:val>
          <c:extLst>
            <c:ext xmlns:c16="http://schemas.microsoft.com/office/drawing/2014/chart" uri="{C3380CC4-5D6E-409C-BE32-E72D297353CC}">
              <c16:uniqueId val="{00000003-2C13-4F0D-8814-01497D445238}"/>
            </c:ext>
          </c:extLst>
        </c:ser>
        <c:ser>
          <c:idx val="2"/>
          <c:order val="2"/>
          <c:tx>
            <c:strRef>
              <c:f>Sheet1!$D$1</c:f>
              <c:strCache>
                <c:ptCount val="1"/>
                <c:pt idx="0">
                  <c:v>RP</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au moment de l'interruption </c:v>
                </c:pt>
                <c:pt idx="1">
                  <c:v>à tout moment</c:v>
                </c:pt>
              </c:strCache>
            </c:strRef>
          </c:cat>
          <c:val>
            <c:numRef>
              <c:f>Sheet1!$D$2:$D$3</c:f>
              <c:numCache>
                <c:formatCode>0.0%</c:formatCode>
                <c:ptCount val="2"/>
                <c:pt idx="0">
                  <c:v>0.16700000000000001</c:v>
                </c:pt>
                <c:pt idx="1">
                  <c:v>6.7000000000000004E-2</c:v>
                </c:pt>
              </c:numCache>
            </c:numRef>
          </c:val>
          <c:extLst>
            <c:ext xmlns:c16="http://schemas.microsoft.com/office/drawing/2014/chart" uri="{C3380CC4-5D6E-409C-BE32-E72D297353CC}">
              <c16:uniqueId val="{00000006-2C13-4F0D-8814-01497D445238}"/>
            </c:ext>
          </c:extLst>
        </c:ser>
        <c:ser>
          <c:idx val="3"/>
          <c:order val="3"/>
          <c:tx>
            <c:strRef>
              <c:f>Sheet1!$E$1</c:f>
              <c:strCache>
                <c:ptCount val="1"/>
                <c:pt idx="0">
                  <c:v>TBRP</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au moment de l'interruption </c:v>
                </c:pt>
                <c:pt idx="1">
                  <c:v>à tout moment</c:v>
                </c:pt>
              </c:strCache>
            </c:strRef>
          </c:cat>
          <c:val>
            <c:numRef>
              <c:f>Sheet1!$E$2:$E$3</c:f>
              <c:numCache>
                <c:formatCode>0.0%</c:formatCode>
                <c:ptCount val="2"/>
                <c:pt idx="0">
                  <c:v>0.26700000000000002</c:v>
                </c:pt>
                <c:pt idx="1">
                  <c:v>0.33300000000000002</c:v>
                </c:pt>
              </c:numCache>
            </c:numRef>
          </c:val>
          <c:extLst>
            <c:ext xmlns:c16="http://schemas.microsoft.com/office/drawing/2014/chart" uri="{C3380CC4-5D6E-409C-BE32-E72D297353CC}">
              <c16:uniqueId val="{00000007-2C13-4F0D-8814-01497D445238}"/>
            </c:ext>
          </c:extLst>
        </c:ser>
        <c:ser>
          <c:idx val="4"/>
          <c:order val="4"/>
          <c:tx>
            <c:strRef>
              <c:f>Sheet1!$F$1</c:f>
              <c:strCache>
                <c:ptCount val="1"/>
                <c:pt idx="0">
                  <c:v>RC</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au moment de l'interruption </c:v>
                </c:pt>
                <c:pt idx="1">
                  <c:v>à tout moment</c:v>
                </c:pt>
              </c:strCache>
            </c:strRef>
          </c:cat>
          <c:val>
            <c:numRef>
              <c:f>Sheet1!$F$2:$F$3</c:f>
              <c:numCache>
                <c:formatCode>0.0%</c:formatCode>
                <c:ptCount val="2"/>
                <c:pt idx="0">
                  <c:v>0.26700000000000002</c:v>
                </c:pt>
                <c:pt idx="1">
                  <c:v>0.4</c:v>
                </c:pt>
              </c:numCache>
            </c:numRef>
          </c:val>
          <c:extLst>
            <c:ext xmlns:c16="http://schemas.microsoft.com/office/drawing/2014/chart" uri="{C3380CC4-5D6E-409C-BE32-E72D297353CC}">
              <c16:uniqueId val="{00000008-2C13-4F0D-8814-01497D445238}"/>
            </c:ext>
          </c:extLst>
        </c:ser>
        <c:ser>
          <c:idx val="5"/>
          <c:order val="5"/>
          <c:tx>
            <c:strRef>
              <c:f>Sheet1!$G$1</c:f>
              <c:strCache>
                <c:ptCount val="1"/>
                <c:pt idx="0">
                  <c:v>RCs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au moment de l'interruption </c:v>
                </c:pt>
                <c:pt idx="1">
                  <c:v>à tout moment</c:v>
                </c:pt>
              </c:strCache>
            </c:strRef>
          </c:cat>
          <c:val>
            <c:numRef>
              <c:f>Sheet1!$G$2:$G$3</c:f>
              <c:numCache>
                <c:formatCode>0.0%</c:formatCode>
                <c:ptCount val="2"/>
                <c:pt idx="0">
                  <c:v>0.16700000000000001</c:v>
                </c:pt>
                <c:pt idx="1">
                  <c:v>0.2</c:v>
                </c:pt>
              </c:numCache>
            </c:numRef>
          </c:val>
          <c:extLst>
            <c:ext xmlns:c16="http://schemas.microsoft.com/office/drawing/2014/chart" uri="{C3380CC4-5D6E-409C-BE32-E72D297353CC}">
              <c16:uniqueId val="{00000009-2C13-4F0D-8814-01497D445238}"/>
            </c:ext>
          </c:extLst>
        </c:ser>
        <c:dLbls>
          <c:showLegendKey val="0"/>
          <c:showVal val="0"/>
          <c:showCatName val="0"/>
          <c:showSerName val="0"/>
          <c:showPercent val="0"/>
          <c:showBubbleSize val="0"/>
        </c:dLbls>
        <c:gapWidth val="150"/>
        <c:overlap val="100"/>
        <c:axId val="81518976"/>
        <c:axId val="81521664"/>
      </c:barChart>
      <c:catAx>
        <c:axId val="8151897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81521664"/>
        <c:crosses val="autoZero"/>
        <c:auto val="1"/>
        <c:lblAlgn val="ctr"/>
        <c:lblOffset val="100"/>
        <c:noMultiLvlLbl val="0"/>
      </c:catAx>
      <c:valAx>
        <c:axId val="81521664"/>
        <c:scaling>
          <c:orientation val="minMax"/>
          <c:max val="1"/>
        </c:scaling>
        <c:delete val="0"/>
        <c:axPos val="l"/>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fr-FR" sz="1400" noProof="0"/>
                  <a:t>Patients, %</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title>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81518976"/>
        <c:crosses val="autoZero"/>
        <c:crossBetween val="between"/>
      </c:valAx>
      <c:spPr>
        <a:noFill/>
        <a:ln w="25400">
          <a:noFill/>
        </a:ln>
        <a:effectLst/>
      </c:spPr>
    </c:plotArea>
    <c:legend>
      <c:legendPos val="r"/>
      <c:layout>
        <c:manualLayout>
          <c:xMode val="edge"/>
          <c:yMode val="edge"/>
          <c:x val="0.88257821945539783"/>
          <c:y val="0.35582734223450246"/>
          <c:w val="0.11507684018732939"/>
          <c:h val="0.468510572933011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4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05EA11-EA1D-4321-B22F-07EA180B4A29}" type="datetimeFigureOut">
              <a:rPr lang="fr-FR" smtClean="0"/>
              <a:pPr/>
              <a:t>20/03/2026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D118F8-CDDE-4FF8-9AAD-1C81A29BEEB7}" type="slidenum">
              <a:rPr lang="fr-FR" smtClean="0"/>
              <a:pPr/>
              <a:t>‹N°›</a:t>
            </a:fld>
            <a:endParaRPr lang="fr-FR"/>
          </a:p>
        </p:txBody>
      </p:sp>
    </p:spTree>
    <p:extLst>
      <p:ext uri="{BB962C8B-B14F-4D97-AF65-F5344CB8AC3E}">
        <p14:creationId xmlns:p14="http://schemas.microsoft.com/office/powerpoint/2010/main" val="310024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rtl="0" fontAlgn="base"/>
            <a:r>
              <a:rPr lang="en-US" sz="1100" b="0" i="0" u="none" strike="noStrike" cap="none">
                <a:solidFill>
                  <a:srgbClr val="000000"/>
                </a:solidFill>
                <a:effectLst/>
                <a:latin typeface="Arial"/>
                <a:ea typeface="Arial"/>
                <a:cs typeface="Arial"/>
                <a:sym typeface="Arial"/>
              </a:rPr>
              <a:t>L’élranatamab est un anticorps bispécifique BCMA-CD3 qui a induit des réponses profondes et durables avec un profil de sécurité gérable chez les patients atteints de myélome multiple en rechute/réfractaire </a:t>
            </a:r>
          </a:p>
          <a:p>
            <a:pPr rtl="0" fontAlgn="base"/>
            <a:r>
              <a:rPr lang="en-US" sz="1100" b="0" i="0" u="none" strike="noStrike" cap="none">
                <a:solidFill>
                  <a:srgbClr val="000000"/>
                </a:solidFill>
                <a:effectLst/>
                <a:latin typeface="Arial"/>
                <a:ea typeface="Arial"/>
                <a:cs typeface="Arial"/>
                <a:sym typeface="Arial"/>
              </a:rPr>
              <a:t>L’association de l’elranatamab et de l</a:t>
            </a:r>
            <a:r>
              <a:rPr lang="en-US" sz="1100" b="0" i="0" u="none" strike="noStrike" cap="none" err="1">
                <a:solidFill>
                  <a:srgbClr val="000000"/>
                </a:solidFill>
                <a:effectLst/>
                <a:latin typeface="Arial"/>
                <a:ea typeface="Arial"/>
                <a:cs typeface="Arial"/>
                <a:sym typeface="Arial"/>
              </a:rPr>
              <a:t>’iberdomide</a:t>
            </a:r>
            <a:r>
              <a:rPr lang="en-US" sz="1100" b="0" i="0" u="none" strike="noStrike" cap="none">
                <a:solidFill>
                  <a:srgbClr val="000000"/>
                </a:solidFill>
                <a:effectLst/>
                <a:latin typeface="Arial"/>
                <a:ea typeface="Arial"/>
                <a:cs typeface="Arial"/>
                <a:sym typeface="Arial"/>
              </a:rPr>
              <a:t> peut apporter un bénéfice supplémentaire aux patients en raison des mécanismes d’action complémentaires de cette association </a:t>
            </a:r>
          </a:p>
          <a:p>
            <a:pPr marL="457200" indent="-182880">
              <a:lnSpc>
                <a:spcPct val="100000"/>
              </a:lnSpc>
            </a:pPr>
            <a:endParaRPr lang="en-US" sz="1100" b="0" i="0" u="none" strike="noStrike" cap="none">
              <a:solidFill>
                <a:srgbClr val="000000"/>
              </a:solidFill>
              <a:effectLst/>
              <a:latin typeface="Arial"/>
              <a:cs typeface="Arial"/>
              <a:sym typeface="Arial"/>
            </a:endParaRPr>
          </a:p>
        </p:txBody>
      </p:sp>
    </p:spTree>
    <p:extLst>
      <p:ext uri="{BB962C8B-B14F-4D97-AF65-F5344CB8AC3E}">
        <p14:creationId xmlns:p14="http://schemas.microsoft.com/office/powerpoint/2010/main" val="1018220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F906B0-D40A-D59F-5613-35720DBCE7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89D7A3-5BE8-2D72-D533-F8C501F01C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7693E9-8555-ABDC-9F50-B8400223321B}"/>
              </a:ext>
            </a:extLst>
          </p:cNvPr>
          <p:cNvSpPr>
            <a:spLocks noGrp="1"/>
          </p:cNvSpPr>
          <p:nvPr>
            <p:ph type="body" idx="1"/>
          </p:nvPr>
        </p:nvSpPr>
        <p:spPr/>
        <p:txBody>
          <a:bodyPr/>
          <a:lstStyle/>
          <a:p>
            <a:pPr marL="0" indent="0">
              <a:buNone/>
            </a:pPr>
            <a:r>
              <a:rPr lang="en-US"/>
              <a:t>Clinicaltrials.gov/NCT04649359</a:t>
            </a:r>
          </a:p>
          <a:p>
            <a:r>
              <a:rPr lang="en-US"/>
              <a:t>Exclusion criteria</a:t>
            </a:r>
          </a:p>
          <a:p>
            <a:pPr marL="0" marR="0" lvl="0" indent="0" algn="l" defTabSz="914400" rtl="0" eaLnBrk="1" fontAlgn="auto" latinLnBrk="0" hangingPunct="1">
              <a:lnSpc>
                <a:spcPct val="90000"/>
              </a:lnSpc>
              <a:spcBef>
                <a:spcPts val="0"/>
              </a:spcBef>
              <a:spcAft>
                <a:spcPts val="200"/>
              </a:spcAft>
              <a:buClrTx/>
              <a:buSzTx/>
              <a:buFont typeface="Pfizer Diatype Office" panose="020B0504040202060203" pitchFamily="34" charset="0"/>
              <a:buNone/>
              <a:tabLst/>
              <a:defRPr/>
            </a:pPr>
            <a:endParaRPr lang="en-US"/>
          </a:p>
          <a:p>
            <a:pPr lvl="0">
              <a:defRPr/>
            </a:pPr>
            <a:endParaRPr lang="en-US"/>
          </a:p>
          <a:p>
            <a:endParaRPr lang="en-US"/>
          </a:p>
          <a:p>
            <a:endParaRPr lang="en-US"/>
          </a:p>
        </p:txBody>
      </p:sp>
      <p:sp>
        <p:nvSpPr>
          <p:cNvPr id="4" name="Slide Number Placeholder 3">
            <a:extLst>
              <a:ext uri="{FF2B5EF4-FFF2-40B4-BE49-F238E27FC236}">
                <a16:creationId xmlns:a16="http://schemas.microsoft.com/office/drawing/2014/main" id="{6B94C95E-FB8B-4B0C-CA01-893EAFDEA01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AB7426-BF94-7145-BE43-8933EC4D6732}" type="slidenum">
              <a:rPr kumimoji="0" lang="en-US" sz="1200" b="0" i="0" u="none" strike="noStrike" kern="1200" cap="none" spc="0" normalizeH="0" baseline="0" noProof="0" smtClean="0">
                <a:ln>
                  <a:noFill/>
                </a:ln>
                <a:solidFill>
                  <a:prstClr val="black"/>
                </a:solidFill>
                <a:effectLst/>
                <a:uLnTx/>
                <a:uFillTx/>
                <a:latin typeface="Pfizer Diatype Office" panose="020B050404020206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Pfizer Diatype Office" panose="020B0504040202060203" pitchFamily="34" charset="0"/>
              <a:ea typeface="+mn-ea"/>
              <a:cs typeface="+mn-cs"/>
            </a:endParaRPr>
          </a:p>
        </p:txBody>
      </p:sp>
    </p:spTree>
    <p:extLst>
      <p:ext uri="{BB962C8B-B14F-4D97-AF65-F5344CB8AC3E}">
        <p14:creationId xmlns:p14="http://schemas.microsoft.com/office/powerpoint/2010/main" val="1506352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AD118F8-CDDE-4FF8-9AAD-1C81A29BEEB7}" type="slidenum">
              <a:rPr lang="fr-FR" smtClean="0"/>
              <a:pPr/>
              <a:t>8</a:t>
            </a:fld>
            <a:endParaRPr lang="fr-FR"/>
          </a:p>
        </p:txBody>
      </p:sp>
    </p:spTree>
    <p:extLst>
      <p:ext uri="{BB962C8B-B14F-4D97-AF65-F5344CB8AC3E}">
        <p14:creationId xmlns:p14="http://schemas.microsoft.com/office/powerpoint/2010/main" val="1170298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AD118F8-CDDE-4FF8-9AAD-1C81A29BEEB7}" type="slidenum">
              <a:rPr lang="fr-FR" smtClean="0"/>
              <a:pPr/>
              <a:t>10</a:t>
            </a:fld>
            <a:endParaRPr lang="fr-FR"/>
          </a:p>
        </p:txBody>
      </p:sp>
    </p:spTree>
    <p:extLst>
      <p:ext uri="{BB962C8B-B14F-4D97-AF65-F5344CB8AC3E}">
        <p14:creationId xmlns:p14="http://schemas.microsoft.com/office/powerpoint/2010/main" val="1326064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_alt2" preserve="1" userDrawn="1">
  <p:cSld name="Section Header_alt2">
    <p:spTree>
      <p:nvGrpSpPr>
        <p:cNvPr id="1" name="Shape 46"/>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6E63531-9172-6343-B04D-74301EB2F784}"/>
              </a:ext>
            </a:extLst>
          </p:cNvPr>
          <p:cNvSpPr>
            <a:spLocks noGrp="1"/>
          </p:cNvSpPr>
          <p:nvPr>
            <p:ph type="pic" sz="quarter" idx="13"/>
          </p:nvPr>
        </p:nvSpPr>
        <p:spPr>
          <a:xfrm>
            <a:off x="0" y="0"/>
            <a:ext cx="12192000" cy="6858000"/>
          </a:xfrm>
          <a:prstGeom prst="rect">
            <a:avLst/>
          </a:prstGeom>
        </p:spPr>
        <p:txBody>
          <a:bodyPr/>
          <a:lstStyle/>
          <a:p>
            <a:endParaRPr lang="en-US"/>
          </a:p>
        </p:txBody>
      </p:sp>
      <p:sp>
        <p:nvSpPr>
          <p:cNvPr id="2" name="Title 1">
            <a:extLst>
              <a:ext uri="{FF2B5EF4-FFF2-40B4-BE49-F238E27FC236}">
                <a16:creationId xmlns:a16="http://schemas.microsoft.com/office/drawing/2014/main" id="{61F4F608-3F5F-4ACB-8F91-64BC8D8A7B29}"/>
              </a:ext>
            </a:extLst>
          </p:cNvPr>
          <p:cNvSpPr>
            <a:spLocks noGrp="1"/>
          </p:cNvSpPr>
          <p:nvPr>
            <p:ph type="title"/>
          </p:nvPr>
        </p:nvSpPr>
        <p:spPr>
          <a:xfrm>
            <a:off x="487680" y="3150995"/>
            <a:ext cx="10515600" cy="553998"/>
          </a:xfrm>
        </p:spPr>
        <p:txBody>
          <a:bodyPr/>
          <a:lstStyle>
            <a:lvl1pPr>
              <a:defRPr sz="2400"/>
            </a:lvl1pPr>
          </a:lstStyle>
          <a:p>
            <a:r>
              <a:rPr lang="en-US"/>
              <a:t>Click to edit Master title style</a:t>
            </a:r>
          </a:p>
        </p:txBody>
      </p:sp>
    </p:spTree>
    <p:extLst>
      <p:ext uri="{BB962C8B-B14F-4D97-AF65-F5344CB8AC3E}">
        <p14:creationId xmlns:p14="http://schemas.microsoft.com/office/powerpoint/2010/main" val="3340529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bg>
      <p:bgPr>
        <a:solidFill>
          <a:schemeClr val="bg2"/>
        </a:solidFill>
        <a:effectLst/>
      </p:bgPr>
    </p:bg>
    <p:spTree>
      <p:nvGrpSpPr>
        <p:cNvPr id="1" name="Shape 9"/>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6F09424-932E-1847-BFB4-69CE5DD7C6CC}"/>
              </a:ext>
            </a:extLst>
          </p:cNvPr>
          <p:cNvSpPr>
            <a:spLocks noGrp="1"/>
          </p:cNvSpPr>
          <p:nvPr>
            <p:ph type="pic" sz="quarter" idx="11"/>
          </p:nvPr>
        </p:nvSpPr>
        <p:spPr>
          <a:xfrm>
            <a:off x="0" y="0"/>
            <a:ext cx="12192000" cy="6858000"/>
          </a:xfrm>
          <a:prstGeom prst="rect">
            <a:avLst/>
          </a:prstGeom>
        </p:spPr>
        <p:txBody>
          <a:bodyPr/>
          <a:lstStyle/>
          <a:p>
            <a:endParaRPr lang="en-US"/>
          </a:p>
        </p:txBody>
      </p:sp>
      <p:sp>
        <p:nvSpPr>
          <p:cNvPr id="2" name="Title 1">
            <a:extLst>
              <a:ext uri="{FF2B5EF4-FFF2-40B4-BE49-F238E27FC236}">
                <a16:creationId xmlns:a16="http://schemas.microsoft.com/office/drawing/2014/main" id="{668753FF-7223-47EA-AF89-E2E42E0EBE90}"/>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4" name="Google Shape;17;p2">
            <a:extLst>
              <a:ext uri="{FF2B5EF4-FFF2-40B4-BE49-F238E27FC236}">
                <a16:creationId xmlns:a16="http://schemas.microsoft.com/office/drawing/2014/main" id="{8F162C1F-7099-4E16-BADC-FC54EC58D3B2}"/>
              </a:ext>
            </a:extLst>
          </p:cNvPr>
          <p:cNvSpPr/>
          <p:nvPr userDrawn="1"/>
        </p:nvSpPr>
        <p:spPr>
          <a:xfrm>
            <a:off x="616703" y="591197"/>
            <a:ext cx="294000" cy="45600"/>
          </a:xfrm>
          <a:prstGeom prst="rect">
            <a:avLst/>
          </a:prstGeom>
          <a:solidFill>
            <a:schemeClr val="bg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lang="en-US" sz="2489"/>
          </a:p>
        </p:txBody>
      </p:sp>
      <p:sp>
        <p:nvSpPr>
          <p:cNvPr id="5" name="Google Shape;18;p2">
            <a:extLst>
              <a:ext uri="{FF2B5EF4-FFF2-40B4-BE49-F238E27FC236}">
                <a16:creationId xmlns:a16="http://schemas.microsoft.com/office/drawing/2014/main" id="{E4D611EA-C101-43A0-9772-BBACB4C73B82}"/>
              </a:ext>
            </a:extLst>
          </p:cNvPr>
          <p:cNvSpPr/>
          <p:nvPr userDrawn="1"/>
        </p:nvSpPr>
        <p:spPr>
          <a:xfrm>
            <a:off x="910487" y="591197"/>
            <a:ext cx="294000" cy="45600"/>
          </a:xfrm>
          <a:prstGeom prst="rect">
            <a:avLst/>
          </a:prstGeom>
          <a:solidFill>
            <a:schemeClr val="bg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lang="en-US" sz="2489"/>
          </a:p>
        </p:txBody>
      </p:sp>
    </p:spTree>
    <p:extLst>
      <p:ext uri="{BB962C8B-B14F-4D97-AF65-F5344CB8AC3E}">
        <p14:creationId xmlns:p14="http://schemas.microsoft.com/office/powerpoint/2010/main" val="1246399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Section Header_alt2" preserve="1" userDrawn="1">
  <p:cSld name="1_Section Header_alt2">
    <p:bg>
      <p:bgPr>
        <a:solidFill>
          <a:schemeClr val="bg2"/>
        </a:solidFill>
        <a:effectLst/>
      </p:bgPr>
    </p:bg>
    <p:spTree>
      <p:nvGrpSpPr>
        <p:cNvPr id="1" name="Shape 46"/>
        <p:cNvGrpSpPr/>
        <p:nvPr/>
      </p:nvGrpSpPr>
      <p:grpSpPr>
        <a:xfrm>
          <a:off x="0" y="0"/>
          <a:ext cx="0" cy="0"/>
          <a:chOff x="0" y="0"/>
          <a:chExt cx="0" cy="0"/>
        </a:xfrm>
      </p:grpSpPr>
      <p:sp>
        <p:nvSpPr>
          <p:cNvPr id="15" name="Google Shape;51;p7">
            <a:extLst>
              <a:ext uri="{FF2B5EF4-FFF2-40B4-BE49-F238E27FC236}">
                <a16:creationId xmlns:a16="http://schemas.microsoft.com/office/drawing/2014/main" id="{652DF4B2-79B7-204E-8B3E-EBFCE13C958F}"/>
              </a:ext>
            </a:extLst>
          </p:cNvPr>
          <p:cNvSpPr txBox="1">
            <a:spLocks/>
          </p:cNvSpPr>
          <p:nvPr userDrawn="1"/>
        </p:nvSpPr>
        <p:spPr>
          <a:xfrm>
            <a:off x="10981996" y="6298545"/>
            <a:ext cx="731600" cy="524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9pPr>
          </a:lstStyle>
          <a:p>
            <a:pPr algn="r"/>
            <a:fld id="{00000000-1234-1234-1234-123412341234}" type="slidenum">
              <a:rPr lang="en-US" sz="800" smtClean="0">
                <a:solidFill>
                  <a:schemeClr val="bg1"/>
                </a:solidFill>
              </a:rPr>
              <a:pPr algn="r"/>
              <a:t>‹N°›</a:t>
            </a:fld>
            <a:endParaRPr lang="en-US" sz="800">
              <a:solidFill>
                <a:schemeClr val="bg1"/>
              </a:solidFill>
            </a:endParaRPr>
          </a:p>
        </p:txBody>
      </p:sp>
      <p:sp>
        <p:nvSpPr>
          <p:cNvPr id="3" name="Content Placeholder 2">
            <a:extLst>
              <a:ext uri="{FF2B5EF4-FFF2-40B4-BE49-F238E27FC236}">
                <a16:creationId xmlns:a16="http://schemas.microsoft.com/office/drawing/2014/main" id="{813DDFA1-E254-45B5-84D3-AFB69D217AD9}"/>
              </a:ext>
            </a:extLst>
          </p:cNvPr>
          <p:cNvSpPr>
            <a:spLocks noGrp="1"/>
          </p:cNvSpPr>
          <p:nvPr>
            <p:ph sz="quarter" idx="13" hasCustomPrompt="1"/>
          </p:nvPr>
        </p:nvSpPr>
        <p:spPr>
          <a:xfrm>
            <a:off x="487681" y="1828800"/>
            <a:ext cx="11225916" cy="377647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F5774466-ADF1-4748-8FDA-4640D74D4FB7}"/>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21" name="Content Placeholder 5">
            <a:extLst>
              <a:ext uri="{FF2B5EF4-FFF2-40B4-BE49-F238E27FC236}">
                <a16:creationId xmlns:a16="http://schemas.microsoft.com/office/drawing/2014/main" id="{28C806BD-4AF9-44CE-9E01-C33D5FCFC9AC}"/>
              </a:ext>
            </a:extLst>
          </p:cNvPr>
          <p:cNvSpPr>
            <a:spLocks noGrp="1"/>
          </p:cNvSpPr>
          <p:nvPr>
            <p:ph sz="quarter" idx="14" hasCustomPrompt="1"/>
          </p:nvPr>
        </p:nvSpPr>
        <p:spPr>
          <a:xfrm>
            <a:off x="488952" y="6309360"/>
            <a:ext cx="11220449" cy="230832"/>
          </a:xfrm>
        </p:spPr>
        <p:txBody>
          <a:bodyPr anchor="b" anchorCtr="0">
            <a:spAutoFit/>
          </a:bodyPr>
          <a:lstStyle>
            <a:lvl1pPr marL="0" indent="0">
              <a:spcBef>
                <a:spcPts val="400"/>
              </a:spcBef>
              <a:buNone/>
              <a:defRPr sz="900">
                <a:solidFill>
                  <a:schemeClr val="bg1"/>
                </a:solidFill>
              </a:defRPr>
            </a:lvl1pPr>
          </a:lstStyle>
          <a:p>
            <a:pPr lvl="0"/>
            <a:r>
              <a:rPr lang="en-US"/>
              <a:t>Edit Master text styles</a:t>
            </a:r>
          </a:p>
        </p:txBody>
      </p:sp>
      <p:sp>
        <p:nvSpPr>
          <p:cNvPr id="20" name="Google Shape;17;p2">
            <a:extLst>
              <a:ext uri="{FF2B5EF4-FFF2-40B4-BE49-F238E27FC236}">
                <a16:creationId xmlns:a16="http://schemas.microsoft.com/office/drawing/2014/main" id="{27ABBEB7-7C6F-4D89-8D5A-E5356244E74E}"/>
              </a:ext>
            </a:extLst>
          </p:cNvPr>
          <p:cNvSpPr/>
          <p:nvPr userDrawn="1"/>
        </p:nvSpPr>
        <p:spPr>
          <a:xfrm>
            <a:off x="616703" y="591197"/>
            <a:ext cx="294000" cy="45600"/>
          </a:xfrm>
          <a:prstGeom prst="rect">
            <a:avLst/>
          </a:prstGeom>
          <a:solidFill>
            <a:schemeClr val="bg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lang="en-US" sz="2489"/>
          </a:p>
        </p:txBody>
      </p:sp>
      <p:sp>
        <p:nvSpPr>
          <p:cNvPr id="22" name="Google Shape;18;p2">
            <a:extLst>
              <a:ext uri="{FF2B5EF4-FFF2-40B4-BE49-F238E27FC236}">
                <a16:creationId xmlns:a16="http://schemas.microsoft.com/office/drawing/2014/main" id="{FAA07BFB-097A-48D5-90FB-DED05BB4AAB9}"/>
              </a:ext>
            </a:extLst>
          </p:cNvPr>
          <p:cNvSpPr/>
          <p:nvPr userDrawn="1"/>
        </p:nvSpPr>
        <p:spPr>
          <a:xfrm>
            <a:off x="910487" y="591197"/>
            <a:ext cx="294000" cy="45600"/>
          </a:xfrm>
          <a:prstGeom prst="rect">
            <a:avLst/>
          </a:prstGeom>
          <a:solidFill>
            <a:schemeClr val="bg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lang="en-US" sz="2489"/>
          </a:p>
        </p:txBody>
      </p:sp>
      <p:cxnSp>
        <p:nvCxnSpPr>
          <p:cNvPr id="13" name="Straight Connector 12">
            <a:extLst>
              <a:ext uri="{FF2B5EF4-FFF2-40B4-BE49-F238E27FC236}">
                <a16:creationId xmlns:a16="http://schemas.microsoft.com/office/drawing/2014/main" id="{DA263AD1-6728-487D-A7FC-22CAC86D4BB6}"/>
              </a:ext>
            </a:extLst>
          </p:cNvPr>
          <p:cNvCxnSpPr>
            <a:cxnSpLocks/>
          </p:cNvCxnSpPr>
          <p:nvPr userDrawn="1"/>
        </p:nvCxnSpPr>
        <p:spPr>
          <a:xfrm>
            <a:off x="487680" y="6576238"/>
            <a:ext cx="10740301"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1855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Section Header_alt2" preserve="1" userDrawn="1">
  <p:cSld name="1_Section Header_alt2">
    <p:bg>
      <p:bgPr>
        <a:solidFill>
          <a:schemeClr val="bg2"/>
        </a:solidFill>
        <a:effectLst/>
      </p:bgPr>
    </p:bg>
    <p:spTree>
      <p:nvGrpSpPr>
        <p:cNvPr id="1" name="Shape 46"/>
        <p:cNvGrpSpPr/>
        <p:nvPr/>
      </p:nvGrpSpPr>
      <p:grpSpPr>
        <a:xfrm>
          <a:off x="0" y="0"/>
          <a:ext cx="0" cy="0"/>
          <a:chOff x="0" y="0"/>
          <a:chExt cx="0" cy="0"/>
        </a:xfrm>
      </p:grpSpPr>
      <p:sp>
        <p:nvSpPr>
          <p:cNvPr id="15" name="Google Shape;51;p7">
            <a:extLst>
              <a:ext uri="{FF2B5EF4-FFF2-40B4-BE49-F238E27FC236}">
                <a16:creationId xmlns:a16="http://schemas.microsoft.com/office/drawing/2014/main" id="{652DF4B2-79B7-204E-8B3E-EBFCE13C958F}"/>
              </a:ext>
            </a:extLst>
          </p:cNvPr>
          <p:cNvSpPr txBox="1">
            <a:spLocks/>
          </p:cNvSpPr>
          <p:nvPr userDrawn="1"/>
        </p:nvSpPr>
        <p:spPr>
          <a:xfrm>
            <a:off x="10981996" y="6298545"/>
            <a:ext cx="731600" cy="524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9pPr>
          </a:lstStyle>
          <a:p>
            <a:pPr algn="r"/>
            <a:fld id="{00000000-1234-1234-1234-123412341234}" type="slidenum">
              <a:rPr lang="en-US" sz="800" smtClean="0">
                <a:solidFill>
                  <a:schemeClr val="bg1"/>
                </a:solidFill>
              </a:rPr>
              <a:pPr algn="r"/>
              <a:t>‹N°›</a:t>
            </a:fld>
            <a:endParaRPr lang="en-US" sz="800">
              <a:solidFill>
                <a:schemeClr val="bg1"/>
              </a:solidFill>
            </a:endParaRPr>
          </a:p>
        </p:txBody>
      </p:sp>
      <p:sp>
        <p:nvSpPr>
          <p:cNvPr id="3" name="Content Placeholder 2">
            <a:extLst>
              <a:ext uri="{FF2B5EF4-FFF2-40B4-BE49-F238E27FC236}">
                <a16:creationId xmlns:a16="http://schemas.microsoft.com/office/drawing/2014/main" id="{813DDFA1-E254-45B5-84D3-AFB69D217AD9}"/>
              </a:ext>
            </a:extLst>
          </p:cNvPr>
          <p:cNvSpPr>
            <a:spLocks noGrp="1"/>
          </p:cNvSpPr>
          <p:nvPr>
            <p:ph sz="quarter" idx="13" hasCustomPrompt="1"/>
          </p:nvPr>
        </p:nvSpPr>
        <p:spPr>
          <a:xfrm>
            <a:off x="487681" y="1828800"/>
            <a:ext cx="5303520" cy="377952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A9B7E6FD-1DB5-46CF-B3B4-0F6D51FFC0D1}"/>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6" name="Content Placeholder 5">
            <a:extLst>
              <a:ext uri="{FF2B5EF4-FFF2-40B4-BE49-F238E27FC236}">
                <a16:creationId xmlns:a16="http://schemas.microsoft.com/office/drawing/2014/main" id="{B96CD6EB-21C1-4274-BBA1-9C4AD0CA00CB}"/>
              </a:ext>
            </a:extLst>
          </p:cNvPr>
          <p:cNvSpPr>
            <a:spLocks noGrp="1"/>
          </p:cNvSpPr>
          <p:nvPr>
            <p:ph sz="quarter" idx="14" hasCustomPrompt="1"/>
          </p:nvPr>
        </p:nvSpPr>
        <p:spPr>
          <a:xfrm>
            <a:off x="488952" y="6309360"/>
            <a:ext cx="11220449" cy="230832"/>
          </a:xfrm>
        </p:spPr>
        <p:txBody>
          <a:bodyPr anchor="b" anchorCtr="0">
            <a:spAutoFit/>
          </a:bodyPr>
          <a:lstStyle>
            <a:lvl1pPr marL="0" indent="0">
              <a:spcBef>
                <a:spcPts val="400"/>
              </a:spcBef>
              <a:buNone/>
              <a:defRPr sz="900">
                <a:solidFill>
                  <a:schemeClr val="bg1"/>
                </a:solidFill>
              </a:defRPr>
            </a:lvl1pPr>
          </a:lstStyle>
          <a:p>
            <a:pPr lvl="0"/>
            <a:r>
              <a:rPr lang="en-US"/>
              <a:t>Edit Master text styles</a:t>
            </a:r>
          </a:p>
        </p:txBody>
      </p:sp>
      <p:sp>
        <p:nvSpPr>
          <p:cNvPr id="20" name="Content Placeholder 2">
            <a:extLst>
              <a:ext uri="{FF2B5EF4-FFF2-40B4-BE49-F238E27FC236}">
                <a16:creationId xmlns:a16="http://schemas.microsoft.com/office/drawing/2014/main" id="{43D3CF8C-8BDB-4C30-9698-BC127CA3E82D}"/>
              </a:ext>
            </a:extLst>
          </p:cNvPr>
          <p:cNvSpPr>
            <a:spLocks noGrp="1"/>
          </p:cNvSpPr>
          <p:nvPr>
            <p:ph sz="quarter" idx="15" hasCustomPrompt="1"/>
          </p:nvPr>
        </p:nvSpPr>
        <p:spPr>
          <a:xfrm>
            <a:off x="6410076" y="1828800"/>
            <a:ext cx="5303520" cy="377952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Google Shape;17;p2">
            <a:extLst>
              <a:ext uri="{FF2B5EF4-FFF2-40B4-BE49-F238E27FC236}">
                <a16:creationId xmlns:a16="http://schemas.microsoft.com/office/drawing/2014/main" id="{4BE0C5A5-785B-4972-B2CA-9D1CC231A8AC}"/>
              </a:ext>
            </a:extLst>
          </p:cNvPr>
          <p:cNvSpPr/>
          <p:nvPr userDrawn="1"/>
        </p:nvSpPr>
        <p:spPr>
          <a:xfrm>
            <a:off x="616703" y="591197"/>
            <a:ext cx="294000" cy="45600"/>
          </a:xfrm>
          <a:prstGeom prst="rect">
            <a:avLst/>
          </a:prstGeom>
          <a:solidFill>
            <a:schemeClr val="bg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lang="en-US" sz="2489"/>
          </a:p>
        </p:txBody>
      </p:sp>
      <p:sp>
        <p:nvSpPr>
          <p:cNvPr id="22" name="Google Shape;18;p2">
            <a:extLst>
              <a:ext uri="{FF2B5EF4-FFF2-40B4-BE49-F238E27FC236}">
                <a16:creationId xmlns:a16="http://schemas.microsoft.com/office/drawing/2014/main" id="{F6E78633-17CF-44BE-97E1-DE222EB9FD5B}"/>
              </a:ext>
            </a:extLst>
          </p:cNvPr>
          <p:cNvSpPr/>
          <p:nvPr userDrawn="1"/>
        </p:nvSpPr>
        <p:spPr>
          <a:xfrm>
            <a:off x="910487" y="591197"/>
            <a:ext cx="294000" cy="45600"/>
          </a:xfrm>
          <a:prstGeom prst="rect">
            <a:avLst/>
          </a:prstGeom>
          <a:solidFill>
            <a:schemeClr val="bg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lang="en-US" sz="2489"/>
          </a:p>
        </p:txBody>
      </p:sp>
      <p:cxnSp>
        <p:nvCxnSpPr>
          <p:cNvPr id="14" name="Straight Connector 13">
            <a:extLst>
              <a:ext uri="{FF2B5EF4-FFF2-40B4-BE49-F238E27FC236}">
                <a16:creationId xmlns:a16="http://schemas.microsoft.com/office/drawing/2014/main" id="{396201CC-55BF-4E4D-8EC0-9D1FDA1B4601}"/>
              </a:ext>
            </a:extLst>
          </p:cNvPr>
          <p:cNvCxnSpPr>
            <a:cxnSpLocks/>
          </p:cNvCxnSpPr>
          <p:nvPr userDrawn="1"/>
        </p:nvCxnSpPr>
        <p:spPr>
          <a:xfrm>
            <a:off x="487680" y="6576238"/>
            <a:ext cx="10740301"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67632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664" y="1700784"/>
            <a:ext cx="10515600" cy="1728213"/>
          </a:xfrm>
        </p:spPr>
        <p:txBody>
          <a:bodyPr anchor="ctr" anchorCtr="0">
            <a:noAutofit/>
          </a:bodyPr>
          <a:lstStyle>
            <a:lvl1pPr>
              <a:defRPr sz="4399" cap="all" spc="50" baseline="0">
                <a:solidFill>
                  <a:schemeClr val="accent1"/>
                </a:solidFill>
              </a:defRPr>
            </a:lvl1pPr>
          </a:lstStyle>
          <a:p>
            <a:r>
              <a:rPr lang="en-US"/>
              <a:t>Section Break Title</a:t>
            </a:r>
          </a:p>
        </p:txBody>
      </p:sp>
    </p:spTree>
    <p:extLst>
      <p:ext uri="{BB962C8B-B14F-4D97-AF65-F5344CB8AC3E}">
        <p14:creationId xmlns:p14="http://schemas.microsoft.com/office/powerpoint/2010/main" val="10593157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slide" userDrawn="1">
  <p:cSld name="1_Title slide">
    <p:bg>
      <p:bgPr>
        <a:solidFill>
          <a:schemeClr val="bg1"/>
        </a:solidFill>
        <a:effectLst/>
      </p:bgPr>
    </p:bg>
    <p:spTree>
      <p:nvGrpSpPr>
        <p:cNvPr id="1" name="Shape 9"/>
        <p:cNvGrpSpPr/>
        <p:nvPr/>
      </p:nvGrpSpPr>
      <p:grpSpPr>
        <a:xfrm>
          <a:off x="0" y="0"/>
          <a:ext cx="0" cy="0"/>
          <a:chOff x="0" y="0"/>
          <a:chExt cx="0" cy="0"/>
        </a:xfrm>
      </p:grpSpPr>
      <p:sp>
        <p:nvSpPr>
          <p:cNvPr id="2" name="Rectangle 1">
            <a:extLst>
              <a:ext uri="{FF2B5EF4-FFF2-40B4-BE49-F238E27FC236}">
                <a16:creationId xmlns:a16="http://schemas.microsoft.com/office/drawing/2014/main" id="{77B2BE97-51F5-7416-14E0-B8D209BDB393}"/>
              </a:ext>
            </a:extLst>
          </p:cNvPr>
          <p:cNvSpPr/>
          <p:nvPr userDrawn="1"/>
        </p:nvSpPr>
        <p:spPr>
          <a:xfrm>
            <a:off x="0" y="0"/>
            <a:ext cx="12192000" cy="588898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Google Shape;51;p7">
            <a:extLst>
              <a:ext uri="{FF2B5EF4-FFF2-40B4-BE49-F238E27FC236}">
                <a16:creationId xmlns:a16="http://schemas.microsoft.com/office/drawing/2014/main" id="{F9A3A292-1133-E942-83A2-9F3E21505402}"/>
              </a:ext>
            </a:extLst>
          </p:cNvPr>
          <p:cNvSpPr txBox="1">
            <a:spLocks/>
          </p:cNvSpPr>
          <p:nvPr userDrawn="1"/>
        </p:nvSpPr>
        <p:spPr>
          <a:xfrm>
            <a:off x="10981996" y="6298545"/>
            <a:ext cx="731600" cy="524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9pPr>
          </a:lstStyle>
          <a:p>
            <a:pPr algn="r"/>
            <a:fld id="{00000000-1234-1234-1234-123412341234}" type="slidenum">
              <a:rPr lang="en-US" sz="800" smtClean="0">
                <a:solidFill>
                  <a:schemeClr val="bg1"/>
                </a:solidFill>
              </a:rPr>
              <a:pPr algn="r"/>
              <a:t>‹N°›</a:t>
            </a:fld>
            <a:endParaRPr lang="en-US" sz="800">
              <a:solidFill>
                <a:schemeClr val="bg1"/>
              </a:solidFill>
            </a:endParaRPr>
          </a:p>
        </p:txBody>
      </p:sp>
      <p:sp>
        <p:nvSpPr>
          <p:cNvPr id="12" name="Title 1">
            <a:extLst>
              <a:ext uri="{FF2B5EF4-FFF2-40B4-BE49-F238E27FC236}">
                <a16:creationId xmlns:a16="http://schemas.microsoft.com/office/drawing/2014/main" id="{AC6CD4CC-E11A-4BBC-B2D0-2F81603B74B9}"/>
              </a:ext>
            </a:extLst>
          </p:cNvPr>
          <p:cNvSpPr>
            <a:spLocks noGrp="1"/>
          </p:cNvSpPr>
          <p:nvPr>
            <p:ph type="title" hasCustomPrompt="1"/>
          </p:nvPr>
        </p:nvSpPr>
        <p:spPr>
          <a:xfrm>
            <a:off x="491875" y="2499640"/>
            <a:ext cx="11221721" cy="646331"/>
          </a:xfrm>
        </p:spPr>
        <p:txBody>
          <a:bodyPr anchor="b" anchorCtr="0"/>
          <a:lstStyle>
            <a:lvl1pPr algn="l">
              <a:defRPr sz="3000" b="1">
                <a:solidFill>
                  <a:schemeClr val="accent2"/>
                </a:solidFill>
              </a:defRPr>
            </a:lvl1pPr>
          </a:lstStyle>
          <a:p>
            <a:r>
              <a:rPr lang="en-US"/>
              <a:t>Presentation Title</a:t>
            </a:r>
          </a:p>
        </p:txBody>
      </p:sp>
      <p:pic>
        <p:nvPicPr>
          <p:cNvPr id="4" name="Picture 3" descr="Logo  Description automatically generated">
            <a:extLst>
              <a:ext uri="{FF2B5EF4-FFF2-40B4-BE49-F238E27FC236}">
                <a16:creationId xmlns:a16="http://schemas.microsoft.com/office/drawing/2014/main" id="{BF4F1D9E-72BA-28BB-3804-45EA48F6774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22557"/>
          <a:stretch/>
        </p:blipFill>
        <p:spPr>
          <a:xfrm>
            <a:off x="9831294" y="6185209"/>
            <a:ext cx="1752628" cy="341913"/>
          </a:xfrm>
          <a:prstGeom prst="rect">
            <a:avLst/>
          </a:prstGeom>
        </p:spPr>
      </p:pic>
      <p:sp>
        <p:nvSpPr>
          <p:cNvPr id="13" name="Text Placeholder 12">
            <a:extLst>
              <a:ext uri="{FF2B5EF4-FFF2-40B4-BE49-F238E27FC236}">
                <a16:creationId xmlns:a16="http://schemas.microsoft.com/office/drawing/2014/main" id="{7EE06BF5-3603-4DFC-D3CD-A374CCCBFD02}"/>
              </a:ext>
            </a:extLst>
          </p:cNvPr>
          <p:cNvSpPr>
            <a:spLocks noGrp="1"/>
          </p:cNvSpPr>
          <p:nvPr>
            <p:ph type="body" sz="quarter" idx="10" hasCustomPrompt="1"/>
          </p:nvPr>
        </p:nvSpPr>
        <p:spPr>
          <a:xfrm>
            <a:off x="492125" y="3325813"/>
            <a:ext cx="7208838" cy="690562"/>
          </a:xfrm>
        </p:spPr>
        <p:txBody>
          <a:bodyPr/>
          <a:lstStyle>
            <a:lvl1pPr marL="0" indent="0">
              <a:buNone/>
              <a:defRPr/>
            </a:lvl1pPr>
            <a:lvl2pPr marL="0" indent="0">
              <a:buNone/>
              <a:defRPr sz="1400"/>
            </a:lvl2pPr>
          </a:lstStyle>
          <a:p>
            <a:pPr lvl="0"/>
            <a:r>
              <a:rPr lang="en-US"/>
              <a:t>Author Line, MD</a:t>
            </a:r>
          </a:p>
          <a:p>
            <a:pPr lvl="1"/>
            <a:r>
              <a:rPr lang="en-US"/>
              <a:t>Affiliations</a:t>
            </a:r>
          </a:p>
        </p:txBody>
      </p:sp>
    </p:spTree>
    <p:extLst>
      <p:ext uri="{BB962C8B-B14F-4D97-AF65-F5344CB8AC3E}">
        <p14:creationId xmlns:p14="http://schemas.microsoft.com/office/powerpoint/2010/main" val="7569759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F7BEF9-859A-C1A1-8078-C12416E098A2}"/>
              </a:ext>
            </a:extLst>
          </p:cNvPr>
          <p:cNvSpPr>
            <a:spLocks noGrp="1"/>
          </p:cNvSpPr>
          <p:nvPr>
            <p:ph type="sldNum" idx="10"/>
          </p:nvPr>
        </p:nvSpPr>
        <p:spPr/>
        <p:txBody>
          <a:bodyPr/>
          <a:lstStyle/>
          <a:p>
            <a:pPr algn="r"/>
            <a:fld id="{00000000-1234-1234-1234-123412341234}" type="slidenum">
              <a:rPr lang="en-US" smtClean="0"/>
              <a:pPr algn="r"/>
              <a:t>‹N°›</a:t>
            </a:fld>
            <a:endParaRPr lang="en-US"/>
          </a:p>
        </p:txBody>
      </p:sp>
    </p:spTree>
    <p:extLst>
      <p:ext uri="{BB962C8B-B14F-4D97-AF65-F5344CB8AC3E}">
        <p14:creationId xmlns:p14="http://schemas.microsoft.com/office/powerpoint/2010/main" val="3360716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04A2F-50C8-A764-FC33-2CCB73F53CDF}"/>
              </a:ext>
            </a:extLst>
          </p:cNvPr>
          <p:cNvSpPr>
            <a:spLocks noGrp="1"/>
          </p:cNvSpPr>
          <p:nvPr>
            <p:ph type="title"/>
          </p:nvPr>
        </p:nvSpPr>
        <p:spPr>
          <a:xfrm>
            <a:off x="487680" y="731520"/>
            <a:ext cx="10515600" cy="492443"/>
          </a:xfrm>
        </p:spPr>
        <p:txBody>
          <a:bodyPr/>
          <a:lstStyle>
            <a:lvl1pPr>
              <a:defRPr sz="20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8AEBC7A-28B5-72C6-CA10-8FA9CA4E73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Footer Placeholder 11">
            <a:extLst>
              <a:ext uri="{FF2B5EF4-FFF2-40B4-BE49-F238E27FC236}">
                <a16:creationId xmlns:a16="http://schemas.microsoft.com/office/drawing/2014/main" id="{80D0319A-F92D-5DCF-2EAB-953231BA646E}"/>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F927673C-2272-B700-3ABD-86DCD5C3D895}"/>
              </a:ext>
            </a:extLst>
          </p:cNvPr>
          <p:cNvSpPr>
            <a:spLocks noGrp="1"/>
          </p:cNvSpPr>
          <p:nvPr>
            <p:ph type="sldNum" sz="quarter" idx="12"/>
          </p:nvPr>
        </p:nvSpPr>
        <p:spPr/>
        <p:txBody>
          <a:bodyPr/>
          <a:lstStyle/>
          <a:p>
            <a:fld id="{2302E188-C81A-4695-AF0D-3951968919F5}" type="slidenum">
              <a:rPr lang="en-GB" smtClean="0"/>
              <a:pPr/>
              <a:t>‹N°›</a:t>
            </a:fld>
            <a:endParaRPr lang="en-GB"/>
          </a:p>
        </p:txBody>
      </p:sp>
    </p:spTree>
    <p:extLst>
      <p:ext uri="{BB962C8B-B14F-4D97-AF65-F5344CB8AC3E}">
        <p14:creationId xmlns:p14="http://schemas.microsoft.com/office/powerpoint/2010/main" val="486834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_alt2" preserve="1" userDrawn="1">
  <p:cSld name="1_Section Header_alt2">
    <p:spTree>
      <p:nvGrpSpPr>
        <p:cNvPr id="1" name="Shape 46"/>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6E63531-9172-6343-B04D-74301EB2F784}"/>
              </a:ext>
            </a:extLst>
          </p:cNvPr>
          <p:cNvSpPr>
            <a:spLocks noGrp="1"/>
          </p:cNvSpPr>
          <p:nvPr>
            <p:ph type="pic" sz="quarter" idx="13"/>
          </p:nvPr>
        </p:nvSpPr>
        <p:spPr>
          <a:xfrm>
            <a:off x="0" y="0"/>
            <a:ext cx="12192000" cy="6858000"/>
          </a:xfrm>
          <a:prstGeom prst="rect">
            <a:avLst/>
          </a:prstGeom>
        </p:spPr>
        <p:txBody>
          <a:bodyPr/>
          <a:lstStyle/>
          <a:p>
            <a:endParaRPr lang="en-US"/>
          </a:p>
        </p:txBody>
      </p:sp>
      <p:sp>
        <p:nvSpPr>
          <p:cNvPr id="2" name="Title 1">
            <a:extLst>
              <a:ext uri="{FF2B5EF4-FFF2-40B4-BE49-F238E27FC236}">
                <a16:creationId xmlns:a16="http://schemas.microsoft.com/office/drawing/2014/main" id="{212A6E18-11C8-438D-B957-68526F15D2E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28433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_alt2" preserve="1" userDrawn="1">
  <p:cSld name="1_Section Header_alt2">
    <p:spTree>
      <p:nvGrpSpPr>
        <p:cNvPr id="1" name="Shape 46"/>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6E63531-9172-6343-B04D-74301EB2F784}"/>
              </a:ext>
            </a:extLst>
          </p:cNvPr>
          <p:cNvSpPr>
            <a:spLocks noGrp="1"/>
          </p:cNvSpPr>
          <p:nvPr>
            <p:ph type="pic" sz="quarter" idx="13"/>
          </p:nvPr>
        </p:nvSpPr>
        <p:spPr>
          <a:xfrm>
            <a:off x="6096000" y="-1"/>
            <a:ext cx="6096000" cy="6857935"/>
          </a:xfrm>
          <a:prstGeom prst="rect">
            <a:avLst/>
          </a:prstGeom>
        </p:spPr>
        <p:txBody>
          <a:bodyPr/>
          <a:lstStyle/>
          <a:p>
            <a:endParaRPr lang="en-US"/>
          </a:p>
        </p:txBody>
      </p:sp>
      <p:sp>
        <p:nvSpPr>
          <p:cNvPr id="15" name="Google Shape;51;p7">
            <a:extLst>
              <a:ext uri="{FF2B5EF4-FFF2-40B4-BE49-F238E27FC236}">
                <a16:creationId xmlns:a16="http://schemas.microsoft.com/office/drawing/2014/main" id="{652DF4B2-79B7-204E-8B3E-EBFCE13C958F}"/>
              </a:ext>
            </a:extLst>
          </p:cNvPr>
          <p:cNvSpPr txBox="1">
            <a:spLocks/>
          </p:cNvSpPr>
          <p:nvPr userDrawn="1"/>
        </p:nvSpPr>
        <p:spPr>
          <a:xfrm>
            <a:off x="10981996" y="6298545"/>
            <a:ext cx="731600" cy="524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9pPr>
          </a:lstStyle>
          <a:p>
            <a:pPr algn="r"/>
            <a:fld id="{00000000-1234-1234-1234-123412341234}" type="slidenum">
              <a:rPr lang="en-US" sz="800" smtClean="0"/>
              <a:pPr algn="r"/>
              <a:t>‹N°›</a:t>
            </a:fld>
            <a:endParaRPr lang="en-US" sz="800"/>
          </a:p>
        </p:txBody>
      </p:sp>
      <p:sp>
        <p:nvSpPr>
          <p:cNvPr id="2" name="Title 1">
            <a:extLst>
              <a:ext uri="{FF2B5EF4-FFF2-40B4-BE49-F238E27FC236}">
                <a16:creationId xmlns:a16="http://schemas.microsoft.com/office/drawing/2014/main" id="{68AAFD7B-FADD-47AE-8636-54A0072742AA}"/>
              </a:ext>
            </a:extLst>
          </p:cNvPr>
          <p:cNvSpPr>
            <a:spLocks noGrp="1"/>
          </p:cNvSpPr>
          <p:nvPr>
            <p:ph type="title"/>
          </p:nvPr>
        </p:nvSpPr>
        <p:spPr/>
        <p:txBody>
          <a:bodyPr/>
          <a:lstStyle/>
          <a:p>
            <a:r>
              <a:rPr lang="en-US"/>
              <a:t>Click to edit Master title style</a:t>
            </a:r>
          </a:p>
        </p:txBody>
      </p:sp>
      <p:sp>
        <p:nvSpPr>
          <p:cNvPr id="6" name="Text Placeholder 5">
            <a:extLst>
              <a:ext uri="{FF2B5EF4-FFF2-40B4-BE49-F238E27FC236}">
                <a16:creationId xmlns:a16="http://schemas.microsoft.com/office/drawing/2014/main" id="{D1B5CFED-840F-4796-AC93-79C3C721E599}"/>
              </a:ext>
            </a:extLst>
          </p:cNvPr>
          <p:cNvSpPr>
            <a:spLocks noGrp="1"/>
          </p:cNvSpPr>
          <p:nvPr>
            <p:ph type="body" sz="quarter" idx="14" hasCustomPrompt="1"/>
          </p:nvPr>
        </p:nvSpPr>
        <p:spPr>
          <a:xfrm>
            <a:off x="487680" y="2316480"/>
            <a:ext cx="4413504" cy="34991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523804A0-AF05-4FA4-BE7E-0E8F60ABE2C4}"/>
              </a:ext>
            </a:extLst>
          </p:cNvPr>
          <p:cNvCxnSpPr>
            <a:cxnSpLocks/>
          </p:cNvCxnSpPr>
          <p:nvPr userDrawn="1"/>
        </p:nvCxnSpPr>
        <p:spPr>
          <a:xfrm>
            <a:off x="487680" y="6576238"/>
            <a:ext cx="1074030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13434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_alt2" preserve="1" userDrawn="1">
  <p:cSld name="1_Section Header_alt2">
    <p:spTree>
      <p:nvGrpSpPr>
        <p:cNvPr id="1" name="Shape 46"/>
        <p:cNvGrpSpPr/>
        <p:nvPr/>
      </p:nvGrpSpPr>
      <p:grpSpPr>
        <a:xfrm>
          <a:off x="0" y="0"/>
          <a:ext cx="0" cy="0"/>
          <a:chOff x="0" y="0"/>
          <a:chExt cx="0" cy="0"/>
        </a:xfrm>
      </p:grpSpPr>
      <p:sp>
        <p:nvSpPr>
          <p:cNvPr id="15" name="Google Shape;51;p7">
            <a:extLst>
              <a:ext uri="{FF2B5EF4-FFF2-40B4-BE49-F238E27FC236}">
                <a16:creationId xmlns:a16="http://schemas.microsoft.com/office/drawing/2014/main" id="{652DF4B2-79B7-204E-8B3E-EBFCE13C958F}"/>
              </a:ext>
            </a:extLst>
          </p:cNvPr>
          <p:cNvSpPr txBox="1">
            <a:spLocks/>
          </p:cNvSpPr>
          <p:nvPr userDrawn="1"/>
        </p:nvSpPr>
        <p:spPr>
          <a:xfrm>
            <a:off x="10981996" y="6298545"/>
            <a:ext cx="731600" cy="524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9pPr>
          </a:lstStyle>
          <a:p>
            <a:pPr algn="r"/>
            <a:fld id="{00000000-1234-1234-1234-123412341234}" type="slidenum">
              <a:rPr lang="en-US" sz="800" smtClean="0"/>
              <a:pPr algn="r"/>
              <a:t>‹N°›</a:t>
            </a:fld>
            <a:endParaRPr lang="en-US" sz="800"/>
          </a:p>
        </p:txBody>
      </p:sp>
      <p:sp>
        <p:nvSpPr>
          <p:cNvPr id="3" name="Content Placeholder 2">
            <a:extLst>
              <a:ext uri="{FF2B5EF4-FFF2-40B4-BE49-F238E27FC236}">
                <a16:creationId xmlns:a16="http://schemas.microsoft.com/office/drawing/2014/main" id="{813DDFA1-E254-45B5-84D3-AFB69D217AD9}"/>
              </a:ext>
            </a:extLst>
          </p:cNvPr>
          <p:cNvSpPr>
            <a:spLocks noGrp="1"/>
          </p:cNvSpPr>
          <p:nvPr>
            <p:ph sz="quarter" idx="13" hasCustomPrompt="1"/>
          </p:nvPr>
        </p:nvSpPr>
        <p:spPr>
          <a:xfrm>
            <a:off x="487681" y="2316480"/>
            <a:ext cx="11225916" cy="34402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F5774466-ADF1-4748-8FDA-4640D74D4FB7}"/>
              </a:ext>
            </a:extLst>
          </p:cNvPr>
          <p:cNvSpPr>
            <a:spLocks noGrp="1"/>
          </p:cNvSpPr>
          <p:nvPr>
            <p:ph type="title"/>
          </p:nvPr>
        </p:nvSpPr>
        <p:spPr/>
        <p:txBody>
          <a:bodyPr/>
          <a:lstStyle/>
          <a:p>
            <a:r>
              <a:rPr lang="en-US"/>
              <a:t>Click to edit Master title style</a:t>
            </a:r>
          </a:p>
        </p:txBody>
      </p:sp>
      <p:sp>
        <p:nvSpPr>
          <p:cNvPr id="21" name="Content Placeholder 5">
            <a:extLst>
              <a:ext uri="{FF2B5EF4-FFF2-40B4-BE49-F238E27FC236}">
                <a16:creationId xmlns:a16="http://schemas.microsoft.com/office/drawing/2014/main" id="{28C806BD-4AF9-44CE-9E01-C33D5FCFC9AC}"/>
              </a:ext>
            </a:extLst>
          </p:cNvPr>
          <p:cNvSpPr>
            <a:spLocks noGrp="1"/>
          </p:cNvSpPr>
          <p:nvPr>
            <p:ph sz="quarter" idx="14" hasCustomPrompt="1"/>
          </p:nvPr>
        </p:nvSpPr>
        <p:spPr>
          <a:xfrm>
            <a:off x="488952" y="6309360"/>
            <a:ext cx="11220449" cy="230832"/>
          </a:xfrm>
        </p:spPr>
        <p:txBody>
          <a:bodyPr anchor="b" anchorCtr="0">
            <a:spAutoFit/>
          </a:bodyPr>
          <a:lstStyle>
            <a:lvl1pPr marL="0" indent="0">
              <a:spcBef>
                <a:spcPts val="400"/>
              </a:spcBef>
              <a:buNone/>
              <a:defRPr sz="900"/>
            </a:lvl1pPr>
          </a:lstStyle>
          <a:p>
            <a:pPr lvl="0"/>
            <a:r>
              <a:rPr lang="en-US"/>
              <a:t>Edit Master text styles</a:t>
            </a:r>
          </a:p>
        </p:txBody>
      </p:sp>
    </p:spTree>
    <p:extLst>
      <p:ext uri="{BB962C8B-B14F-4D97-AF65-F5344CB8AC3E}">
        <p14:creationId xmlns:p14="http://schemas.microsoft.com/office/powerpoint/2010/main" val="3886285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_alt2" preserve="1" userDrawn="1">
  <p:cSld name="1_Section Header_alt2">
    <p:spTree>
      <p:nvGrpSpPr>
        <p:cNvPr id="1" name="Shape 46"/>
        <p:cNvGrpSpPr/>
        <p:nvPr/>
      </p:nvGrpSpPr>
      <p:grpSpPr>
        <a:xfrm>
          <a:off x="0" y="0"/>
          <a:ext cx="0" cy="0"/>
          <a:chOff x="0" y="0"/>
          <a:chExt cx="0" cy="0"/>
        </a:xfrm>
      </p:grpSpPr>
      <p:sp>
        <p:nvSpPr>
          <p:cNvPr id="15" name="Google Shape;51;p7">
            <a:extLst>
              <a:ext uri="{FF2B5EF4-FFF2-40B4-BE49-F238E27FC236}">
                <a16:creationId xmlns:a16="http://schemas.microsoft.com/office/drawing/2014/main" id="{652DF4B2-79B7-204E-8B3E-EBFCE13C958F}"/>
              </a:ext>
            </a:extLst>
          </p:cNvPr>
          <p:cNvSpPr txBox="1">
            <a:spLocks/>
          </p:cNvSpPr>
          <p:nvPr userDrawn="1"/>
        </p:nvSpPr>
        <p:spPr>
          <a:xfrm>
            <a:off x="10981996" y="6298545"/>
            <a:ext cx="731600" cy="524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9pPr>
          </a:lstStyle>
          <a:p>
            <a:pPr algn="r"/>
            <a:fld id="{00000000-1234-1234-1234-123412341234}" type="slidenum">
              <a:rPr lang="en-US" sz="800" smtClean="0"/>
              <a:pPr algn="r"/>
              <a:t>‹N°›</a:t>
            </a:fld>
            <a:endParaRPr lang="en-US" sz="800"/>
          </a:p>
        </p:txBody>
      </p:sp>
      <p:sp>
        <p:nvSpPr>
          <p:cNvPr id="3" name="Content Placeholder 2">
            <a:extLst>
              <a:ext uri="{FF2B5EF4-FFF2-40B4-BE49-F238E27FC236}">
                <a16:creationId xmlns:a16="http://schemas.microsoft.com/office/drawing/2014/main" id="{813DDFA1-E254-45B5-84D3-AFB69D217AD9}"/>
              </a:ext>
            </a:extLst>
          </p:cNvPr>
          <p:cNvSpPr>
            <a:spLocks noGrp="1"/>
          </p:cNvSpPr>
          <p:nvPr>
            <p:ph sz="quarter" idx="13" hasCustomPrompt="1"/>
          </p:nvPr>
        </p:nvSpPr>
        <p:spPr>
          <a:xfrm>
            <a:off x="487681" y="1828800"/>
            <a:ext cx="11225916" cy="3779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A9B7E6FD-1DB5-46CF-B3B4-0F6D51FFC0D1}"/>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B96CD6EB-21C1-4274-BBA1-9C4AD0CA00CB}"/>
              </a:ext>
            </a:extLst>
          </p:cNvPr>
          <p:cNvSpPr>
            <a:spLocks noGrp="1"/>
          </p:cNvSpPr>
          <p:nvPr>
            <p:ph sz="quarter" idx="14" hasCustomPrompt="1"/>
          </p:nvPr>
        </p:nvSpPr>
        <p:spPr>
          <a:xfrm>
            <a:off x="488952" y="6309360"/>
            <a:ext cx="11220449" cy="230832"/>
          </a:xfrm>
        </p:spPr>
        <p:txBody>
          <a:bodyPr anchor="b" anchorCtr="0">
            <a:spAutoFit/>
          </a:bodyPr>
          <a:lstStyle>
            <a:lvl1pPr marL="0" indent="0">
              <a:spcBef>
                <a:spcPts val="400"/>
              </a:spcBef>
              <a:buNone/>
              <a:defRPr sz="900"/>
            </a:lvl1pPr>
          </a:lstStyle>
          <a:p>
            <a:pPr lvl="0"/>
            <a:r>
              <a:rPr lang="en-US"/>
              <a:t>Edit Master text styles</a:t>
            </a:r>
          </a:p>
        </p:txBody>
      </p:sp>
      <p:cxnSp>
        <p:nvCxnSpPr>
          <p:cNvPr id="13" name="Straight Connector 12">
            <a:extLst>
              <a:ext uri="{FF2B5EF4-FFF2-40B4-BE49-F238E27FC236}">
                <a16:creationId xmlns:a16="http://schemas.microsoft.com/office/drawing/2014/main" id="{168DD612-331E-4E2B-9FFC-A84742405D4D}"/>
              </a:ext>
            </a:extLst>
          </p:cNvPr>
          <p:cNvCxnSpPr>
            <a:cxnSpLocks/>
          </p:cNvCxnSpPr>
          <p:nvPr userDrawn="1"/>
        </p:nvCxnSpPr>
        <p:spPr>
          <a:xfrm>
            <a:off x="487680" y="6576238"/>
            <a:ext cx="1074030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2301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_alt2" preserve="1" userDrawn="1">
  <p:cSld name="1_Section Header_alt2">
    <p:spTree>
      <p:nvGrpSpPr>
        <p:cNvPr id="1" name="Shape 46"/>
        <p:cNvGrpSpPr/>
        <p:nvPr/>
      </p:nvGrpSpPr>
      <p:grpSpPr>
        <a:xfrm>
          <a:off x="0" y="0"/>
          <a:ext cx="0" cy="0"/>
          <a:chOff x="0" y="0"/>
          <a:chExt cx="0" cy="0"/>
        </a:xfrm>
      </p:grpSpPr>
      <p:sp>
        <p:nvSpPr>
          <p:cNvPr id="15" name="Google Shape;51;p7">
            <a:extLst>
              <a:ext uri="{FF2B5EF4-FFF2-40B4-BE49-F238E27FC236}">
                <a16:creationId xmlns:a16="http://schemas.microsoft.com/office/drawing/2014/main" id="{652DF4B2-79B7-204E-8B3E-EBFCE13C958F}"/>
              </a:ext>
            </a:extLst>
          </p:cNvPr>
          <p:cNvSpPr txBox="1">
            <a:spLocks/>
          </p:cNvSpPr>
          <p:nvPr userDrawn="1"/>
        </p:nvSpPr>
        <p:spPr>
          <a:xfrm>
            <a:off x="10981996" y="6298545"/>
            <a:ext cx="731600" cy="524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9pPr>
          </a:lstStyle>
          <a:p>
            <a:pPr algn="r"/>
            <a:fld id="{00000000-1234-1234-1234-123412341234}" type="slidenum">
              <a:rPr lang="en-US" sz="800" smtClean="0"/>
              <a:pPr algn="r"/>
              <a:t>‹N°›</a:t>
            </a:fld>
            <a:endParaRPr lang="en-US" sz="800"/>
          </a:p>
        </p:txBody>
      </p:sp>
      <p:sp>
        <p:nvSpPr>
          <p:cNvPr id="2" name="Title 1">
            <a:extLst>
              <a:ext uri="{FF2B5EF4-FFF2-40B4-BE49-F238E27FC236}">
                <a16:creationId xmlns:a16="http://schemas.microsoft.com/office/drawing/2014/main" id="{A9B7E6FD-1DB5-46CF-B3B4-0F6D51FFC0D1}"/>
              </a:ext>
            </a:extLst>
          </p:cNvPr>
          <p:cNvSpPr>
            <a:spLocks noGrp="1"/>
          </p:cNvSpPr>
          <p:nvPr>
            <p:ph type="title" hasCustomPrompt="1"/>
          </p:nvPr>
        </p:nvSpPr>
        <p:spPr>
          <a:xfrm>
            <a:off x="487680" y="731520"/>
            <a:ext cx="10515600" cy="553998"/>
          </a:xfrm>
        </p:spPr>
        <p:txBody>
          <a:bodyPr/>
          <a:lstStyle>
            <a:lvl1pPr>
              <a:defRPr sz="2400" b="1">
                <a:solidFill>
                  <a:schemeClr val="accent2"/>
                </a:solidFill>
              </a:defRPr>
            </a:lvl1pPr>
          </a:lstStyle>
          <a:p>
            <a:r>
              <a:rPr lang="en-US"/>
              <a:t>Click to edit Master title style</a:t>
            </a:r>
          </a:p>
        </p:txBody>
      </p:sp>
      <p:sp>
        <p:nvSpPr>
          <p:cNvPr id="6" name="Content Placeholder 5">
            <a:extLst>
              <a:ext uri="{FF2B5EF4-FFF2-40B4-BE49-F238E27FC236}">
                <a16:creationId xmlns:a16="http://schemas.microsoft.com/office/drawing/2014/main" id="{B96CD6EB-21C1-4274-BBA1-9C4AD0CA00CB}"/>
              </a:ext>
            </a:extLst>
          </p:cNvPr>
          <p:cNvSpPr>
            <a:spLocks noGrp="1"/>
          </p:cNvSpPr>
          <p:nvPr>
            <p:ph sz="quarter" idx="14" hasCustomPrompt="1"/>
          </p:nvPr>
        </p:nvSpPr>
        <p:spPr>
          <a:xfrm>
            <a:off x="488952" y="6309360"/>
            <a:ext cx="11220449" cy="230832"/>
          </a:xfrm>
        </p:spPr>
        <p:txBody>
          <a:bodyPr anchor="b" anchorCtr="0">
            <a:spAutoFit/>
          </a:bodyPr>
          <a:lstStyle>
            <a:lvl1pPr marL="0" indent="0">
              <a:spcBef>
                <a:spcPts val="400"/>
              </a:spcBef>
              <a:buNone/>
              <a:defRPr sz="900"/>
            </a:lvl1pPr>
          </a:lstStyle>
          <a:p>
            <a:pPr lvl="0"/>
            <a:r>
              <a:rPr lang="en-US"/>
              <a:t>Edit Master text styles</a:t>
            </a:r>
          </a:p>
        </p:txBody>
      </p:sp>
    </p:spTree>
    <p:extLst>
      <p:ext uri="{BB962C8B-B14F-4D97-AF65-F5344CB8AC3E}">
        <p14:creationId xmlns:p14="http://schemas.microsoft.com/office/powerpoint/2010/main" val="42277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_alt2" preserve="1" userDrawn="1">
  <p:cSld name="1_Section Header_alt2">
    <p:spTree>
      <p:nvGrpSpPr>
        <p:cNvPr id="1" name="Shape 46"/>
        <p:cNvGrpSpPr/>
        <p:nvPr/>
      </p:nvGrpSpPr>
      <p:grpSpPr>
        <a:xfrm>
          <a:off x="0" y="0"/>
          <a:ext cx="0" cy="0"/>
          <a:chOff x="0" y="0"/>
          <a:chExt cx="0" cy="0"/>
        </a:xfrm>
      </p:grpSpPr>
      <p:sp>
        <p:nvSpPr>
          <p:cNvPr id="15" name="Google Shape;51;p7">
            <a:extLst>
              <a:ext uri="{FF2B5EF4-FFF2-40B4-BE49-F238E27FC236}">
                <a16:creationId xmlns:a16="http://schemas.microsoft.com/office/drawing/2014/main" id="{652DF4B2-79B7-204E-8B3E-EBFCE13C958F}"/>
              </a:ext>
            </a:extLst>
          </p:cNvPr>
          <p:cNvSpPr txBox="1">
            <a:spLocks/>
          </p:cNvSpPr>
          <p:nvPr userDrawn="1"/>
        </p:nvSpPr>
        <p:spPr>
          <a:xfrm>
            <a:off x="10981996" y="6298545"/>
            <a:ext cx="731600" cy="524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9pPr>
          </a:lstStyle>
          <a:p>
            <a:pPr algn="r"/>
            <a:fld id="{00000000-1234-1234-1234-123412341234}" type="slidenum">
              <a:rPr lang="en-US" sz="800" smtClean="0"/>
              <a:pPr algn="r"/>
              <a:t>‹N°›</a:t>
            </a:fld>
            <a:endParaRPr lang="en-US" sz="800"/>
          </a:p>
        </p:txBody>
      </p:sp>
      <p:sp>
        <p:nvSpPr>
          <p:cNvPr id="3" name="Content Placeholder 2">
            <a:extLst>
              <a:ext uri="{FF2B5EF4-FFF2-40B4-BE49-F238E27FC236}">
                <a16:creationId xmlns:a16="http://schemas.microsoft.com/office/drawing/2014/main" id="{813DDFA1-E254-45B5-84D3-AFB69D217AD9}"/>
              </a:ext>
            </a:extLst>
          </p:cNvPr>
          <p:cNvSpPr>
            <a:spLocks noGrp="1"/>
          </p:cNvSpPr>
          <p:nvPr>
            <p:ph sz="quarter" idx="13" hasCustomPrompt="1"/>
          </p:nvPr>
        </p:nvSpPr>
        <p:spPr>
          <a:xfrm>
            <a:off x="487681" y="1828800"/>
            <a:ext cx="5303520" cy="3779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A9B7E6FD-1DB5-46CF-B3B4-0F6D51FFC0D1}"/>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B96CD6EB-21C1-4274-BBA1-9C4AD0CA00CB}"/>
              </a:ext>
            </a:extLst>
          </p:cNvPr>
          <p:cNvSpPr>
            <a:spLocks noGrp="1"/>
          </p:cNvSpPr>
          <p:nvPr>
            <p:ph sz="quarter" idx="14" hasCustomPrompt="1"/>
          </p:nvPr>
        </p:nvSpPr>
        <p:spPr>
          <a:xfrm>
            <a:off x="488952" y="6309360"/>
            <a:ext cx="11220449" cy="230832"/>
          </a:xfrm>
        </p:spPr>
        <p:txBody>
          <a:bodyPr anchor="b" anchorCtr="0">
            <a:spAutoFit/>
          </a:bodyPr>
          <a:lstStyle>
            <a:lvl1pPr marL="0" indent="0">
              <a:spcBef>
                <a:spcPts val="400"/>
              </a:spcBef>
              <a:buNone/>
              <a:defRPr sz="900"/>
            </a:lvl1pPr>
          </a:lstStyle>
          <a:p>
            <a:pPr lvl="0"/>
            <a:r>
              <a:rPr lang="en-US"/>
              <a:t>Edit Master text styles</a:t>
            </a:r>
          </a:p>
        </p:txBody>
      </p:sp>
      <p:sp>
        <p:nvSpPr>
          <p:cNvPr id="20" name="Content Placeholder 2">
            <a:extLst>
              <a:ext uri="{FF2B5EF4-FFF2-40B4-BE49-F238E27FC236}">
                <a16:creationId xmlns:a16="http://schemas.microsoft.com/office/drawing/2014/main" id="{43D3CF8C-8BDB-4C30-9698-BC127CA3E82D}"/>
              </a:ext>
            </a:extLst>
          </p:cNvPr>
          <p:cNvSpPr>
            <a:spLocks noGrp="1"/>
          </p:cNvSpPr>
          <p:nvPr>
            <p:ph sz="quarter" idx="15" hasCustomPrompt="1"/>
          </p:nvPr>
        </p:nvSpPr>
        <p:spPr>
          <a:xfrm>
            <a:off x="6410076" y="1828800"/>
            <a:ext cx="5303520" cy="3779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37359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_alt2" preserve="1" userDrawn="1">
  <p:cSld name="1_Section Header_alt2">
    <p:spTree>
      <p:nvGrpSpPr>
        <p:cNvPr id="1" name="Shape 46"/>
        <p:cNvGrpSpPr/>
        <p:nvPr/>
      </p:nvGrpSpPr>
      <p:grpSpPr>
        <a:xfrm>
          <a:off x="0" y="0"/>
          <a:ext cx="0" cy="0"/>
          <a:chOff x="0" y="0"/>
          <a:chExt cx="0" cy="0"/>
        </a:xfrm>
      </p:grpSpPr>
      <p:sp>
        <p:nvSpPr>
          <p:cNvPr id="15" name="Google Shape;51;p7">
            <a:extLst>
              <a:ext uri="{FF2B5EF4-FFF2-40B4-BE49-F238E27FC236}">
                <a16:creationId xmlns:a16="http://schemas.microsoft.com/office/drawing/2014/main" id="{652DF4B2-79B7-204E-8B3E-EBFCE13C958F}"/>
              </a:ext>
            </a:extLst>
          </p:cNvPr>
          <p:cNvSpPr txBox="1">
            <a:spLocks/>
          </p:cNvSpPr>
          <p:nvPr userDrawn="1"/>
        </p:nvSpPr>
        <p:spPr>
          <a:xfrm>
            <a:off x="10981996" y="6298545"/>
            <a:ext cx="731600" cy="524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buNone/>
              <a:defRPr sz="600" b="0" i="0" u="none" strike="noStrike" cap="none">
                <a:solidFill>
                  <a:srgbClr val="A1AAB1"/>
                </a:solidFill>
                <a:latin typeface="Arial"/>
                <a:ea typeface="Arial"/>
                <a:cs typeface="Arial"/>
                <a:sym typeface="Arial"/>
              </a:defRPr>
            </a:lvl9pPr>
          </a:lstStyle>
          <a:p>
            <a:pPr algn="r"/>
            <a:fld id="{00000000-1234-1234-1234-123412341234}" type="slidenum">
              <a:rPr lang="en-US" sz="800" smtClean="0"/>
              <a:pPr algn="r"/>
              <a:t>‹N°›</a:t>
            </a:fld>
            <a:endParaRPr lang="en-US" sz="800"/>
          </a:p>
        </p:txBody>
      </p:sp>
      <p:sp>
        <p:nvSpPr>
          <p:cNvPr id="20" name="Text Placeholder 4">
            <a:extLst>
              <a:ext uri="{FF2B5EF4-FFF2-40B4-BE49-F238E27FC236}">
                <a16:creationId xmlns:a16="http://schemas.microsoft.com/office/drawing/2014/main" id="{02D0F975-50D3-B147-91F6-20975A7817AC}"/>
              </a:ext>
            </a:extLst>
          </p:cNvPr>
          <p:cNvSpPr>
            <a:spLocks noGrp="1"/>
          </p:cNvSpPr>
          <p:nvPr>
            <p:ph type="body" sz="quarter" idx="14" hasCustomPrompt="1"/>
          </p:nvPr>
        </p:nvSpPr>
        <p:spPr>
          <a:xfrm>
            <a:off x="487680" y="2303528"/>
            <a:ext cx="3285763" cy="844787"/>
          </a:xfrm>
          <a:prstGeom prst="rect">
            <a:avLst/>
          </a:prstGeom>
        </p:spPr>
        <p:txBody>
          <a:bodyPr/>
          <a:lstStyle>
            <a:lvl1pPr marL="0" indent="0" algn="l">
              <a:buNone/>
              <a:defRPr sz="2133">
                <a:solidFill>
                  <a:schemeClr val="accent1"/>
                </a:solidFill>
                <a:latin typeface="Arial" panose="020B0604020202020204" pitchFamily="34" charset="0"/>
                <a:cs typeface="Arial" panose="020B0604020202020204" pitchFamily="34" charset="0"/>
              </a:defRPr>
            </a:lvl1pPr>
            <a:lvl2pPr>
              <a:buNone/>
              <a:defRPr sz="2533">
                <a:solidFill>
                  <a:schemeClr val="tx1"/>
                </a:solidFill>
                <a:latin typeface="Arial" panose="020B0604020202020204" pitchFamily="34" charset="0"/>
                <a:cs typeface="Arial" panose="020B0604020202020204" pitchFamily="34" charset="0"/>
              </a:defRPr>
            </a:lvl2pPr>
            <a:lvl3pPr>
              <a:buNone/>
              <a:defRPr sz="2533">
                <a:solidFill>
                  <a:schemeClr val="tx1"/>
                </a:solidFill>
                <a:latin typeface="Arial" panose="020B0604020202020204" pitchFamily="34" charset="0"/>
                <a:cs typeface="Arial" panose="020B0604020202020204" pitchFamily="34" charset="0"/>
              </a:defRPr>
            </a:lvl3pPr>
            <a:lvl4pPr>
              <a:buNone/>
              <a:defRPr sz="2533">
                <a:solidFill>
                  <a:schemeClr val="tx1"/>
                </a:solidFill>
                <a:latin typeface="Arial" panose="020B0604020202020204" pitchFamily="34" charset="0"/>
                <a:cs typeface="Arial" panose="020B0604020202020204" pitchFamily="34" charset="0"/>
              </a:defRPr>
            </a:lvl4pPr>
            <a:lvl5pPr>
              <a:buNone/>
              <a:defRPr sz="2533">
                <a:solidFill>
                  <a:schemeClr val="tx1"/>
                </a:solidFill>
                <a:latin typeface="Arial" panose="020B0604020202020204" pitchFamily="34" charset="0"/>
                <a:cs typeface="Arial" panose="020B0604020202020204" pitchFamily="34" charset="0"/>
              </a:defRPr>
            </a:lvl5pPr>
          </a:lstStyle>
          <a:p>
            <a:pPr lvl="0"/>
            <a:r>
              <a:rPr lang="en-US"/>
              <a:t>Click to edit title</a:t>
            </a:r>
          </a:p>
          <a:p>
            <a:pPr lvl="0"/>
            <a:endParaRPr lang="en-US"/>
          </a:p>
          <a:p>
            <a:pPr lvl="0"/>
            <a:endParaRPr lang="en-US"/>
          </a:p>
        </p:txBody>
      </p:sp>
      <p:sp>
        <p:nvSpPr>
          <p:cNvPr id="23" name="Text Placeholder 4">
            <a:extLst>
              <a:ext uri="{FF2B5EF4-FFF2-40B4-BE49-F238E27FC236}">
                <a16:creationId xmlns:a16="http://schemas.microsoft.com/office/drawing/2014/main" id="{60B4CF1F-2411-7841-84F3-AED8781EC062}"/>
              </a:ext>
            </a:extLst>
          </p:cNvPr>
          <p:cNvSpPr>
            <a:spLocks noGrp="1"/>
          </p:cNvSpPr>
          <p:nvPr>
            <p:ph type="body" sz="quarter" idx="15" hasCustomPrompt="1"/>
          </p:nvPr>
        </p:nvSpPr>
        <p:spPr>
          <a:xfrm>
            <a:off x="487680" y="3167771"/>
            <a:ext cx="3285763" cy="1925091"/>
          </a:xfrm>
          <a:prstGeom prst="rect">
            <a:avLst/>
          </a:prstGeom>
        </p:spPr>
        <p:txBody>
          <a:bodyPr/>
          <a:lstStyle>
            <a:lvl1pPr marL="0" indent="0" algn="l">
              <a:buFont typeface="Arial" panose="020B0604020202020204" pitchFamily="34" charset="0"/>
              <a:buNone/>
              <a:defRPr sz="1467">
                <a:solidFill>
                  <a:schemeClr val="tx1"/>
                </a:solidFill>
                <a:latin typeface="Arial" panose="020B0604020202020204" pitchFamily="34" charset="0"/>
                <a:cs typeface="Arial" panose="020B0604020202020204" pitchFamily="34" charset="0"/>
              </a:defRPr>
            </a:lvl1pPr>
            <a:lvl2pPr>
              <a:buNone/>
              <a:defRPr sz="2533">
                <a:solidFill>
                  <a:schemeClr val="tx1"/>
                </a:solidFill>
                <a:latin typeface="Arial" panose="020B0604020202020204" pitchFamily="34" charset="0"/>
                <a:cs typeface="Arial" panose="020B0604020202020204" pitchFamily="34" charset="0"/>
              </a:defRPr>
            </a:lvl2pPr>
            <a:lvl3pPr>
              <a:buNone/>
              <a:defRPr sz="2533">
                <a:solidFill>
                  <a:schemeClr val="tx1"/>
                </a:solidFill>
                <a:latin typeface="Arial" panose="020B0604020202020204" pitchFamily="34" charset="0"/>
                <a:cs typeface="Arial" panose="020B0604020202020204" pitchFamily="34" charset="0"/>
              </a:defRPr>
            </a:lvl3pPr>
            <a:lvl4pPr>
              <a:buNone/>
              <a:defRPr sz="2533">
                <a:solidFill>
                  <a:schemeClr val="tx1"/>
                </a:solidFill>
                <a:latin typeface="Arial" panose="020B0604020202020204" pitchFamily="34" charset="0"/>
                <a:cs typeface="Arial" panose="020B0604020202020204" pitchFamily="34" charset="0"/>
              </a:defRPr>
            </a:lvl4pPr>
            <a:lvl5pPr>
              <a:buNone/>
              <a:defRPr sz="2533">
                <a:solidFill>
                  <a:schemeClr val="tx1"/>
                </a:solidFill>
                <a:latin typeface="Arial" panose="020B0604020202020204" pitchFamily="34" charset="0"/>
                <a:cs typeface="Arial" panose="020B0604020202020204" pitchFamily="34" charset="0"/>
              </a:defRPr>
            </a:lvl5pPr>
          </a:lstStyle>
          <a:p>
            <a:pPr lvl="0"/>
            <a:r>
              <a:rPr lang="en-US"/>
              <a:t>Click to edit title</a:t>
            </a:r>
          </a:p>
          <a:p>
            <a:pPr lvl="0"/>
            <a:endParaRPr lang="en-US"/>
          </a:p>
          <a:p>
            <a:pPr lvl="0"/>
            <a:endParaRPr lang="en-US"/>
          </a:p>
        </p:txBody>
      </p:sp>
      <p:sp>
        <p:nvSpPr>
          <p:cNvPr id="24" name="Text Placeholder 4">
            <a:extLst>
              <a:ext uri="{FF2B5EF4-FFF2-40B4-BE49-F238E27FC236}">
                <a16:creationId xmlns:a16="http://schemas.microsoft.com/office/drawing/2014/main" id="{FED3A542-DBBA-234E-B2D4-22600393D33C}"/>
              </a:ext>
            </a:extLst>
          </p:cNvPr>
          <p:cNvSpPr>
            <a:spLocks noGrp="1"/>
          </p:cNvSpPr>
          <p:nvPr>
            <p:ph type="body" sz="quarter" idx="16" hasCustomPrompt="1"/>
          </p:nvPr>
        </p:nvSpPr>
        <p:spPr>
          <a:xfrm>
            <a:off x="4145280" y="2303528"/>
            <a:ext cx="3285763" cy="844787"/>
          </a:xfrm>
          <a:prstGeom prst="rect">
            <a:avLst/>
          </a:prstGeom>
        </p:spPr>
        <p:txBody>
          <a:bodyPr/>
          <a:lstStyle>
            <a:lvl1pPr marL="0" indent="0" algn="l">
              <a:buNone/>
              <a:defRPr sz="2133">
                <a:solidFill>
                  <a:schemeClr val="accent1"/>
                </a:solidFill>
                <a:latin typeface="Arial" panose="020B0604020202020204" pitchFamily="34" charset="0"/>
                <a:cs typeface="Arial" panose="020B0604020202020204" pitchFamily="34" charset="0"/>
              </a:defRPr>
            </a:lvl1pPr>
            <a:lvl2pPr>
              <a:buNone/>
              <a:defRPr sz="2533">
                <a:solidFill>
                  <a:schemeClr val="tx1"/>
                </a:solidFill>
                <a:latin typeface="Arial" panose="020B0604020202020204" pitchFamily="34" charset="0"/>
                <a:cs typeface="Arial" panose="020B0604020202020204" pitchFamily="34" charset="0"/>
              </a:defRPr>
            </a:lvl2pPr>
            <a:lvl3pPr>
              <a:buNone/>
              <a:defRPr sz="2533">
                <a:solidFill>
                  <a:schemeClr val="tx1"/>
                </a:solidFill>
                <a:latin typeface="Arial" panose="020B0604020202020204" pitchFamily="34" charset="0"/>
                <a:cs typeface="Arial" panose="020B0604020202020204" pitchFamily="34" charset="0"/>
              </a:defRPr>
            </a:lvl3pPr>
            <a:lvl4pPr>
              <a:buNone/>
              <a:defRPr sz="2533">
                <a:solidFill>
                  <a:schemeClr val="tx1"/>
                </a:solidFill>
                <a:latin typeface="Arial" panose="020B0604020202020204" pitchFamily="34" charset="0"/>
                <a:cs typeface="Arial" panose="020B0604020202020204" pitchFamily="34" charset="0"/>
              </a:defRPr>
            </a:lvl4pPr>
            <a:lvl5pPr>
              <a:buNone/>
              <a:defRPr sz="2533">
                <a:solidFill>
                  <a:schemeClr val="tx1"/>
                </a:solidFill>
                <a:latin typeface="Arial" panose="020B0604020202020204" pitchFamily="34" charset="0"/>
                <a:cs typeface="Arial" panose="020B0604020202020204" pitchFamily="34" charset="0"/>
              </a:defRPr>
            </a:lvl5pPr>
          </a:lstStyle>
          <a:p>
            <a:pPr lvl="0"/>
            <a:r>
              <a:rPr lang="en-US"/>
              <a:t>Click to edit title</a:t>
            </a:r>
          </a:p>
          <a:p>
            <a:pPr lvl="0"/>
            <a:endParaRPr lang="en-US"/>
          </a:p>
          <a:p>
            <a:pPr lvl="0"/>
            <a:endParaRPr lang="en-US"/>
          </a:p>
        </p:txBody>
      </p:sp>
      <p:sp>
        <p:nvSpPr>
          <p:cNvPr id="25" name="Text Placeholder 4">
            <a:extLst>
              <a:ext uri="{FF2B5EF4-FFF2-40B4-BE49-F238E27FC236}">
                <a16:creationId xmlns:a16="http://schemas.microsoft.com/office/drawing/2014/main" id="{B0259B09-53EA-0946-8739-72825EF4A852}"/>
              </a:ext>
            </a:extLst>
          </p:cNvPr>
          <p:cNvSpPr>
            <a:spLocks noGrp="1"/>
          </p:cNvSpPr>
          <p:nvPr>
            <p:ph type="body" sz="quarter" idx="17" hasCustomPrompt="1"/>
          </p:nvPr>
        </p:nvSpPr>
        <p:spPr>
          <a:xfrm>
            <a:off x="4145280" y="3167771"/>
            <a:ext cx="3285763" cy="1925091"/>
          </a:xfrm>
          <a:prstGeom prst="rect">
            <a:avLst/>
          </a:prstGeom>
        </p:spPr>
        <p:txBody>
          <a:bodyPr/>
          <a:lstStyle>
            <a:lvl1pPr marL="0" indent="0" algn="l">
              <a:buFont typeface="Arial" panose="020B0604020202020204" pitchFamily="34" charset="0"/>
              <a:buNone/>
              <a:defRPr sz="1467">
                <a:solidFill>
                  <a:schemeClr val="tx1"/>
                </a:solidFill>
                <a:latin typeface="Arial" panose="020B0604020202020204" pitchFamily="34" charset="0"/>
                <a:cs typeface="Arial" panose="020B0604020202020204" pitchFamily="34" charset="0"/>
              </a:defRPr>
            </a:lvl1pPr>
            <a:lvl2pPr>
              <a:buNone/>
              <a:defRPr sz="2533">
                <a:solidFill>
                  <a:schemeClr val="tx1"/>
                </a:solidFill>
                <a:latin typeface="Arial" panose="020B0604020202020204" pitchFamily="34" charset="0"/>
                <a:cs typeface="Arial" panose="020B0604020202020204" pitchFamily="34" charset="0"/>
              </a:defRPr>
            </a:lvl2pPr>
            <a:lvl3pPr>
              <a:buNone/>
              <a:defRPr sz="2533">
                <a:solidFill>
                  <a:schemeClr val="tx1"/>
                </a:solidFill>
                <a:latin typeface="Arial" panose="020B0604020202020204" pitchFamily="34" charset="0"/>
                <a:cs typeface="Arial" panose="020B0604020202020204" pitchFamily="34" charset="0"/>
              </a:defRPr>
            </a:lvl3pPr>
            <a:lvl4pPr>
              <a:buNone/>
              <a:defRPr sz="2533">
                <a:solidFill>
                  <a:schemeClr val="tx1"/>
                </a:solidFill>
                <a:latin typeface="Arial" panose="020B0604020202020204" pitchFamily="34" charset="0"/>
                <a:cs typeface="Arial" panose="020B0604020202020204" pitchFamily="34" charset="0"/>
              </a:defRPr>
            </a:lvl4pPr>
            <a:lvl5pPr>
              <a:buNone/>
              <a:defRPr sz="2533">
                <a:solidFill>
                  <a:schemeClr val="tx1"/>
                </a:solidFill>
                <a:latin typeface="Arial" panose="020B0604020202020204" pitchFamily="34" charset="0"/>
                <a:cs typeface="Arial" panose="020B0604020202020204" pitchFamily="34" charset="0"/>
              </a:defRPr>
            </a:lvl5pPr>
          </a:lstStyle>
          <a:p>
            <a:pPr lvl="0"/>
            <a:r>
              <a:rPr lang="en-US"/>
              <a:t>Click to edit title</a:t>
            </a:r>
          </a:p>
          <a:p>
            <a:pPr lvl="0"/>
            <a:endParaRPr lang="en-US"/>
          </a:p>
          <a:p>
            <a:pPr lvl="0"/>
            <a:endParaRPr lang="en-US"/>
          </a:p>
        </p:txBody>
      </p:sp>
      <p:sp>
        <p:nvSpPr>
          <p:cNvPr id="26" name="Text Placeholder 4">
            <a:extLst>
              <a:ext uri="{FF2B5EF4-FFF2-40B4-BE49-F238E27FC236}">
                <a16:creationId xmlns:a16="http://schemas.microsoft.com/office/drawing/2014/main" id="{B4077B68-B081-CB40-AC8F-3C2534FF4019}"/>
              </a:ext>
            </a:extLst>
          </p:cNvPr>
          <p:cNvSpPr>
            <a:spLocks noGrp="1"/>
          </p:cNvSpPr>
          <p:nvPr>
            <p:ph type="body" sz="quarter" idx="18" hasCustomPrompt="1"/>
          </p:nvPr>
        </p:nvSpPr>
        <p:spPr>
          <a:xfrm>
            <a:off x="7802880" y="2303528"/>
            <a:ext cx="3285763" cy="844787"/>
          </a:xfrm>
          <a:prstGeom prst="rect">
            <a:avLst/>
          </a:prstGeom>
        </p:spPr>
        <p:txBody>
          <a:bodyPr/>
          <a:lstStyle>
            <a:lvl1pPr marL="0" indent="0" algn="l">
              <a:buNone/>
              <a:defRPr sz="2133">
                <a:solidFill>
                  <a:schemeClr val="accent1"/>
                </a:solidFill>
                <a:latin typeface="Arial" panose="020B0604020202020204" pitchFamily="34" charset="0"/>
                <a:cs typeface="Arial" panose="020B0604020202020204" pitchFamily="34" charset="0"/>
              </a:defRPr>
            </a:lvl1pPr>
            <a:lvl2pPr>
              <a:buNone/>
              <a:defRPr sz="2533">
                <a:solidFill>
                  <a:schemeClr val="tx1"/>
                </a:solidFill>
                <a:latin typeface="Arial" panose="020B0604020202020204" pitchFamily="34" charset="0"/>
                <a:cs typeface="Arial" panose="020B0604020202020204" pitchFamily="34" charset="0"/>
              </a:defRPr>
            </a:lvl2pPr>
            <a:lvl3pPr>
              <a:buNone/>
              <a:defRPr sz="2533">
                <a:solidFill>
                  <a:schemeClr val="tx1"/>
                </a:solidFill>
                <a:latin typeface="Arial" panose="020B0604020202020204" pitchFamily="34" charset="0"/>
                <a:cs typeface="Arial" panose="020B0604020202020204" pitchFamily="34" charset="0"/>
              </a:defRPr>
            </a:lvl3pPr>
            <a:lvl4pPr>
              <a:buNone/>
              <a:defRPr sz="2533">
                <a:solidFill>
                  <a:schemeClr val="tx1"/>
                </a:solidFill>
                <a:latin typeface="Arial" panose="020B0604020202020204" pitchFamily="34" charset="0"/>
                <a:cs typeface="Arial" panose="020B0604020202020204" pitchFamily="34" charset="0"/>
              </a:defRPr>
            </a:lvl4pPr>
            <a:lvl5pPr>
              <a:buNone/>
              <a:defRPr sz="2533">
                <a:solidFill>
                  <a:schemeClr val="tx1"/>
                </a:solidFill>
                <a:latin typeface="Arial" panose="020B0604020202020204" pitchFamily="34" charset="0"/>
                <a:cs typeface="Arial" panose="020B0604020202020204" pitchFamily="34" charset="0"/>
              </a:defRPr>
            </a:lvl5pPr>
          </a:lstStyle>
          <a:p>
            <a:pPr lvl="0"/>
            <a:r>
              <a:rPr lang="en-US"/>
              <a:t>Click to edit title</a:t>
            </a:r>
          </a:p>
          <a:p>
            <a:pPr lvl="0"/>
            <a:endParaRPr lang="en-US"/>
          </a:p>
          <a:p>
            <a:pPr lvl="0"/>
            <a:endParaRPr lang="en-US"/>
          </a:p>
        </p:txBody>
      </p:sp>
      <p:sp>
        <p:nvSpPr>
          <p:cNvPr id="27" name="Text Placeholder 4">
            <a:extLst>
              <a:ext uri="{FF2B5EF4-FFF2-40B4-BE49-F238E27FC236}">
                <a16:creationId xmlns:a16="http://schemas.microsoft.com/office/drawing/2014/main" id="{DC337370-451B-DB4B-9D87-221503D198A1}"/>
              </a:ext>
            </a:extLst>
          </p:cNvPr>
          <p:cNvSpPr>
            <a:spLocks noGrp="1"/>
          </p:cNvSpPr>
          <p:nvPr>
            <p:ph type="body" sz="quarter" idx="19" hasCustomPrompt="1"/>
          </p:nvPr>
        </p:nvSpPr>
        <p:spPr>
          <a:xfrm>
            <a:off x="7802880" y="3167771"/>
            <a:ext cx="3285763" cy="1925091"/>
          </a:xfrm>
          <a:prstGeom prst="rect">
            <a:avLst/>
          </a:prstGeom>
        </p:spPr>
        <p:txBody>
          <a:bodyPr/>
          <a:lstStyle>
            <a:lvl1pPr marL="0" indent="0" algn="l">
              <a:buFont typeface="Arial" panose="020B0604020202020204" pitchFamily="34" charset="0"/>
              <a:buNone/>
              <a:defRPr sz="1467">
                <a:solidFill>
                  <a:schemeClr val="tx1"/>
                </a:solidFill>
                <a:latin typeface="Arial" panose="020B0604020202020204" pitchFamily="34" charset="0"/>
                <a:cs typeface="Arial" panose="020B0604020202020204" pitchFamily="34" charset="0"/>
              </a:defRPr>
            </a:lvl1pPr>
            <a:lvl2pPr>
              <a:buNone/>
              <a:defRPr sz="2533">
                <a:solidFill>
                  <a:schemeClr val="tx1"/>
                </a:solidFill>
                <a:latin typeface="Arial" panose="020B0604020202020204" pitchFamily="34" charset="0"/>
                <a:cs typeface="Arial" panose="020B0604020202020204" pitchFamily="34" charset="0"/>
              </a:defRPr>
            </a:lvl2pPr>
            <a:lvl3pPr>
              <a:buNone/>
              <a:defRPr sz="2533">
                <a:solidFill>
                  <a:schemeClr val="tx1"/>
                </a:solidFill>
                <a:latin typeface="Arial" panose="020B0604020202020204" pitchFamily="34" charset="0"/>
                <a:cs typeface="Arial" panose="020B0604020202020204" pitchFamily="34" charset="0"/>
              </a:defRPr>
            </a:lvl3pPr>
            <a:lvl4pPr>
              <a:buNone/>
              <a:defRPr sz="2533">
                <a:solidFill>
                  <a:schemeClr val="tx1"/>
                </a:solidFill>
                <a:latin typeface="Arial" panose="020B0604020202020204" pitchFamily="34" charset="0"/>
                <a:cs typeface="Arial" panose="020B0604020202020204" pitchFamily="34" charset="0"/>
              </a:defRPr>
            </a:lvl4pPr>
            <a:lvl5pPr>
              <a:buNone/>
              <a:defRPr sz="2533">
                <a:solidFill>
                  <a:schemeClr val="tx1"/>
                </a:solidFill>
                <a:latin typeface="Arial" panose="020B0604020202020204" pitchFamily="34" charset="0"/>
                <a:cs typeface="Arial" panose="020B0604020202020204" pitchFamily="34" charset="0"/>
              </a:defRPr>
            </a:lvl5pPr>
          </a:lstStyle>
          <a:p>
            <a:pPr lvl="0"/>
            <a:r>
              <a:rPr lang="en-US"/>
              <a:t>Click to edit title</a:t>
            </a:r>
          </a:p>
          <a:p>
            <a:pPr lvl="0"/>
            <a:endParaRPr lang="en-US"/>
          </a:p>
          <a:p>
            <a:pPr lvl="0"/>
            <a:endParaRPr lang="en-US"/>
          </a:p>
        </p:txBody>
      </p:sp>
      <p:sp>
        <p:nvSpPr>
          <p:cNvPr id="2" name="Title 1">
            <a:extLst>
              <a:ext uri="{FF2B5EF4-FFF2-40B4-BE49-F238E27FC236}">
                <a16:creationId xmlns:a16="http://schemas.microsoft.com/office/drawing/2014/main" id="{C957F8EA-9B03-4262-AA3F-A67A7A0FA916}"/>
              </a:ext>
            </a:extLst>
          </p:cNvPr>
          <p:cNvSpPr>
            <a:spLocks noGrp="1"/>
          </p:cNvSpPr>
          <p:nvPr>
            <p:ph type="title"/>
          </p:nvPr>
        </p:nvSpPr>
        <p:spPr/>
        <p:txBody>
          <a:bodyPr/>
          <a:lstStyle/>
          <a:p>
            <a:r>
              <a:rPr lang="en-US"/>
              <a:t>Click to edit Master title style</a:t>
            </a:r>
          </a:p>
        </p:txBody>
      </p:sp>
      <p:cxnSp>
        <p:nvCxnSpPr>
          <p:cNvPr id="19" name="Straight Connector 18">
            <a:extLst>
              <a:ext uri="{FF2B5EF4-FFF2-40B4-BE49-F238E27FC236}">
                <a16:creationId xmlns:a16="http://schemas.microsoft.com/office/drawing/2014/main" id="{0F705395-F2D9-46A8-8A8B-08F2481B2998}"/>
              </a:ext>
            </a:extLst>
          </p:cNvPr>
          <p:cNvCxnSpPr>
            <a:cxnSpLocks/>
          </p:cNvCxnSpPr>
          <p:nvPr userDrawn="1"/>
        </p:nvCxnSpPr>
        <p:spPr>
          <a:xfrm>
            <a:off x="487680" y="6576238"/>
            <a:ext cx="1074030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5027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bg>
      <p:bgPr>
        <a:solidFill>
          <a:srgbClr val="E6E6E6"/>
        </a:solidFill>
        <a:effectLst/>
      </p:bgPr>
    </p:bg>
    <p:spTree>
      <p:nvGrpSpPr>
        <p:cNvPr id="1" name="Shape 9"/>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6F09424-932E-1847-BFB4-69CE5DD7C6CC}"/>
              </a:ext>
            </a:extLst>
          </p:cNvPr>
          <p:cNvSpPr>
            <a:spLocks noGrp="1"/>
          </p:cNvSpPr>
          <p:nvPr>
            <p:ph type="pic" sz="quarter" idx="11"/>
          </p:nvPr>
        </p:nvSpPr>
        <p:spPr>
          <a:xfrm>
            <a:off x="0" y="0"/>
            <a:ext cx="12192000" cy="6858000"/>
          </a:xfrm>
          <a:prstGeom prst="rect">
            <a:avLst/>
          </a:prstGeom>
        </p:spPr>
        <p:txBody>
          <a:bodyPr/>
          <a:lstStyle/>
          <a:p>
            <a:endParaRPr lang="en-US"/>
          </a:p>
        </p:txBody>
      </p:sp>
      <p:sp>
        <p:nvSpPr>
          <p:cNvPr id="2" name="Title 1">
            <a:extLst>
              <a:ext uri="{FF2B5EF4-FFF2-40B4-BE49-F238E27FC236}">
                <a16:creationId xmlns:a16="http://schemas.microsoft.com/office/drawing/2014/main" id="{668753FF-7223-47EA-AF89-E2E42E0EBE9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05485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9" name="Google Shape;51;p7">
            <a:extLst>
              <a:ext uri="{FF2B5EF4-FFF2-40B4-BE49-F238E27FC236}">
                <a16:creationId xmlns:a16="http://schemas.microsoft.com/office/drawing/2014/main" id="{BFCE78A3-872F-2B4C-A118-447F65B70C2F}"/>
              </a:ext>
            </a:extLst>
          </p:cNvPr>
          <p:cNvSpPr txBox="1">
            <a:spLocks noGrp="1"/>
          </p:cNvSpPr>
          <p:nvPr>
            <p:ph type="sldNum" idx="4"/>
          </p:nvPr>
        </p:nvSpPr>
        <p:spPr>
          <a:xfrm>
            <a:off x="10981996" y="6298545"/>
            <a:ext cx="731600" cy="524800"/>
          </a:xfrm>
          <a:prstGeom prst="rect">
            <a:avLst/>
          </a:prstGeom>
        </p:spPr>
        <p:txBody>
          <a:bodyPr spcFirstLastPara="1" wrap="square" lIns="91425" tIns="91425" rIns="91425" bIns="91425" anchor="ctr" anchorCtr="0">
            <a:noAutofit/>
          </a:bodyPr>
          <a:lstStyle>
            <a:lvl1pPr lvl="0" rtl="0">
              <a:buNone/>
              <a:defRPr sz="800">
                <a:solidFill>
                  <a:srgbClr val="A1AAB1"/>
                </a:solidFill>
                <a:latin typeface="Arial"/>
                <a:ea typeface="Arial"/>
                <a:cs typeface="Arial"/>
                <a:sym typeface="Arial"/>
              </a:defRPr>
            </a:lvl1pPr>
            <a:lvl2pPr lvl="1" rtl="0">
              <a:buNone/>
              <a:defRPr sz="800">
                <a:solidFill>
                  <a:srgbClr val="A1AAB1"/>
                </a:solidFill>
                <a:latin typeface="Arial"/>
                <a:ea typeface="Arial"/>
                <a:cs typeface="Arial"/>
                <a:sym typeface="Arial"/>
              </a:defRPr>
            </a:lvl2pPr>
            <a:lvl3pPr lvl="2" rtl="0">
              <a:buNone/>
              <a:defRPr sz="800">
                <a:solidFill>
                  <a:srgbClr val="A1AAB1"/>
                </a:solidFill>
                <a:latin typeface="Arial"/>
                <a:ea typeface="Arial"/>
                <a:cs typeface="Arial"/>
                <a:sym typeface="Arial"/>
              </a:defRPr>
            </a:lvl3pPr>
            <a:lvl4pPr lvl="3" rtl="0">
              <a:buNone/>
              <a:defRPr sz="800">
                <a:solidFill>
                  <a:srgbClr val="A1AAB1"/>
                </a:solidFill>
                <a:latin typeface="Arial"/>
                <a:ea typeface="Arial"/>
                <a:cs typeface="Arial"/>
                <a:sym typeface="Arial"/>
              </a:defRPr>
            </a:lvl4pPr>
            <a:lvl5pPr lvl="4" rtl="0">
              <a:buNone/>
              <a:defRPr sz="800">
                <a:solidFill>
                  <a:srgbClr val="A1AAB1"/>
                </a:solidFill>
                <a:latin typeface="Arial"/>
                <a:ea typeface="Arial"/>
                <a:cs typeface="Arial"/>
                <a:sym typeface="Arial"/>
              </a:defRPr>
            </a:lvl5pPr>
            <a:lvl6pPr lvl="5" rtl="0">
              <a:buNone/>
              <a:defRPr sz="800">
                <a:solidFill>
                  <a:srgbClr val="A1AAB1"/>
                </a:solidFill>
                <a:latin typeface="Arial"/>
                <a:ea typeface="Arial"/>
                <a:cs typeface="Arial"/>
                <a:sym typeface="Arial"/>
              </a:defRPr>
            </a:lvl6pPr>
            <a:lvl7pPr lvl="6" rtl="0">
              <a:buNone/>
              <a:defRPr sz="800">
                <a:solidFill>
                  <a:srgbClr val="A1AAB1"/>
                </a:solidFill>
                <a:latin typeface="Arial"/>
                <a:ea typeface="Arial"/>
                <a:cs typeface="Arial"/>
                <a:sym typeface="Arial"/>
              </a:defRPr>
            </a:lvl7pPr>
            <a:lvl8pPr lvl="7" rtl="0">
              <a:buNone/>
              <a:defRPr sz="800">
                <a:solidFill>
                  <a:srgbClr val="A1AAB1"/>
                </a:solidFill>
                <a:latin typeface="Arial"/>
                <a:ea typeface="Arial"/>
                <a:cs typeface="Arial"/>
                <a:sym typeface="Arial"/>
              </a:defRPr>
            </a:lvl8pPr>
            <a:lvl9pPr lvl="8" rtl="0">
              <a:buNone/>
              <a:defRPr sz="800">
                <a:solidFill>
                  <a:srgbClr val="A1AAB1"/>
                </a:solidFill>
                <a:latin typeface="Arial"/>
                <a:ea typeface="Arial"/>
                <a:cs typeface="Arial"/>
                <a:sym typeface="Arial"/>
              </a:defRPr>
            </a:lvl9pPr>
          </a:lstStyle>
          <a:p>
            <a:pPr algn="r"/>
            <a:fld id="{00000000-1234-1234-1234-123412341234}" type="slidenum">
              <a:rPr lang="en-US" smtClean="0"/>
              <a:pPr algn="r"/>
              <a:t>‹N°›</a:t>
            </a:fld>
            <a:endParaRPr lang="en-US"/>
          </a:p>
        </p:txBody>
      </p:sp>
      <p:sp>
        <p:nvSpPr>
          <p:cNvPr id="2" name="Text Placeholder 1">
            <a:extLst>
              <a:ext uri="{FF2B5EF4-FFF2-40B4-BE49-F238E27FC236}">
                <a16:creationId xmlns:a16="http://schemas.microsoft.com/office/drawing/2014/main" id="{80EF8E42-B12B-4C36-8D7D-E4417D90C8AE}"/>
              </a:ext>
            </a:extLst>
          </p:cNvPr>
          <p:cNvSpPr>
            <a:spLocks noGrp="1"/>
          </p:cNvSpPr>
          <p:nvPr>
            <p:ph type="body" idx="1"/>
          </p:nvPr>
        </p:nvSpPr>
        <p:spPr>
          <a:xfrm>
            <a:off x="487680" y="1826684"/>
            <a:ext cx="11216640" cy="4349749"/>
          </a:xfrm>
          <a:prstGeom prst="rect">
            <a:avLst/>
          </a:prstGeom>
        </p:spPr>
        <p:txBody>
          <a:bodyPr vert="horz" lIns="91440" tIns="45720" rIns="91440" bIns="45720" rtlCol="0">
            <a:noAutofit/>
          </a:bodyPr>
          <a:lstStyle/>
          <a:p>
            <a:pPr lvl="0"/>
            <a:r>
              <a:rPr lang="en-US"/>
              <a:t>Modifier les styles de texte du masque</a:t>
            </a:r>
          </a:p>
          <a:p>
            <a:pPr lvl="1"/>
            <a:r>
              <a:rPr lang="en-US"/>
              <a:t>Deuxième niveau</a:t>
            </a:r>
          </a:p>
          <a:p>
            <a:pPr lvl="2"/>
            <a:r>
              <a:rPr lang="en-US"/>
              <a:t>Troisième niveau</a:t>
            </a:r>
          </a:p>
          <a:p>
            <a:pPr lvl="3"/>
            <a:r>
              <a:rPr lang="en-US"/>
              <a:t>Quatrième niveau</a:t>
            </a:r>
          </a:p>
          <a:p>
            <a:pPr lvl="4"/>
            <a:r>
              <a:rPr lang="en-US"/>
              <a:t>Cinquième niveau</a:t>
            </a:r>
          </a:p>
        </p:txBody>
      </p:sp>
      <p:sp>
        <p:nvSpPr>
          <p:cNvPr id="3" name="Title Placeholder 2">
            <a:extLst>
              <a:ext uri="{FF2B5EF4-FFF2-40B4-BE49-F238E27FC236}">
                <a16:creationId xmlns:a16="http://schemas.microsoft.com/office/drawing/2014/main" id="{5B16C2D6-80F3-488E-95B4-48EA7E53CB45}"/>
              </a:ext>
            </a:extLst>
          </p:cNvPr>
          <p:cNvSpPr>
            <a:spLocks noGrp="1"/>
          </p:cNvSpPr>
          <p:nvPr>
            <p:ph type="title"/>
          </p:nvPr>
        </p:nvSpPr>
        <p:spPr>
          <a:xfrm>
            <a:off x="487680" y="731520"/>
            <a:ext cx="10515600" cy="615553"/>
          </a:xfrm>
          <a:prstGeom prst="rect">
            <a:avLst/>
          </a:prstGeom>
        </p:spPr>
        <p:txBody>
          <a:bodyPr vert="horz" lIns="91440" tIns="91440" rIns="91440" bIns="91440" rtlCol="0" anchor="t" anchorCtr="0">
            <a:spAutoFit/>
          </a:bodyPr>
          <a:lstStyle/>
          <a:p>
            <a:r>
              <a:rPr lang="en-US"/>
              <a:t>Cliquez pour modifier le style de titre du masque</a:t>
            </a:r>
          </a:p>
        </p:txBody>
      </p:sp>
      <p:grpSp>
        <p:nvGrpSpPr>
          <p:cNvPr id="8" name="Group 7">
            <a:extLst>
              <a:ext uri="{FF2B5EF4-FFF2-40B4-BE49-F238E27FC236}">
                <a16:creationId xmlns:a16="http://schemas.microsoft.com/office/drawing/2014/main" id="{CDA4C58D-DEC6-4995-915A-4A1CB3A12CEF}"/>
              </a:ext>
            </a:extLst>
          </p:cNvPr>
          <p:cNvGrpSpPr/>
          <p:nvPr userDrawn="1"/>
        </p:nvGrpSpPr>
        <p:grpSpPr>
          <a:xfrm>
            <a:off x="616703" y="591197"/>
            <a:ext cx="587784" cy="45600"/>
            <a:chOff x="462527" y="443398"/>
            <a:chExt cx="440838" cy="34200"/>
          </a:xfrm>
        </p:grpSpPr>
        <p:sp>
          <p:nvSpPr>
            <p:cNvPr id="10" name="Google Shape;17;p2">
              <a:extLst>
                <a:ext uri="{FF2B5EF4-FFF2-40B4-BE49-F238E27FC236}">
                  <a16:creationId xmlns:a16="http://schemas.microsoft.com/office/drawing/2014/main" id="{80F81246-234A-4E34-BB1E-5DFF7B2AF9E1}"/>
                </a:ext>
              </a:extLst>
            </p:cNvPr>
            <p:cNvSpPr/>
            <p:nvPr userDrawn="1"/>
          </p:nvSpPr>
          <p:spPr>
            <a:xfrm>
              <a:off x="462527" y="443398"/>
              <a:ext cx="220500" cy="34200"/>
            </a:xfrm>
            <a:prstGeom prst="rect">
              <a:avLst/>
            </a:prstGeom>
            <a:solidFill>
              <a:srgbClr val="0000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sz="2489"/>
            </a:p>
          </p:txBody>
        </p:sp>
        <p:sp>
          <p:nvSpPr>
            <p:cNvPr id="11" name="Google Shape;18;p2">
              <a:extLst>
                <a:ext uri="{FF2B5EF4-FFF2-40B4-BE49-F238E27FC236}">
                  <a16:creationId xmlns:a16="http://schemas.microsoft.com/office/drawing/2014/main" id="{950D4050-2994-4905-A87A-70EFA75CE92A}"/>
                </a:ext>
              </a:extLst>
            </p:cNvPr>
            <p:cNvSpPr/>
            <p:nvPr userDrawn="1"/>
          </p:nvSpPr>
          <p:spPr>
            <a:xfrm>
              <a:off x="682865" y="443398"/>
              <a:ext cx="220500" cy="34200"/>
            </a:xfrm>
            <a:prstGeom prst="rect">
              <a:avLst/>
            </a:prstGeom>
            <a:solidFill>
              <a:srgbClr val="009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sz="2489"/>
            </a:p>
          </p:txBody>
        </p:sp>
      </p:grpSp>
    </p:spTree>
    <p:extLst>
      <p:ext uri="{BB962C8B-B14F-4D97-AF65-F5344CB8AC3E}">
        <p14:creationId xmlns:p14="http://schemas.microsoft.com/office/powerpoint/2010/main" val="3434799789"/>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4E"/>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228600" marR="0" lvl="0" indent="-228600" algn="l" rtl="0">
        <a:lnSpc>
          <a:spcPct val="100000"/>
        </a:lnSpc>
        <a:spcBef>
          <a:spcPts val="600"/>
        </a:spcBef>
        <a:spcAft>
          <a:spcPts val="0"/>
        </a:spcAft>
        <a:buClr>
          <a:schemeClr val="accent1"/>
        </a:buClr>
        <a:buFont typeface="Arial" panose="020B0604020202020204" pitchFamily="34" charset="0"/>
        <a:buChar char="•"/>
        <a:defRPr sz="2000" b="0" i="0" u="none" strike="noStrike" cap="none">
          <a:solidFill>
            <a:srgbClr val="000000"/>
          </a:solidFill>
          <a:latin typeface="+mn-lt"/>
          <a:ea typeface="Helvetica" pitchFamily="2" charset="0"/>
          <a:cs typeface="Arial"/>
          <a:sym typeface="Arial"/>
        </a:defRPr>
      </a:lvl1pPr>
      <a:lvl2pPr marL="502920" marR="0" lvl="1" indent="-228600" algn="l" rtl="0">
        <a:lnSpc>
          <a:spcPct val="100000"/>
        </a:lnSpc>
        <a:spcBef>
          <a:spcPts val="600"/>
        </a:spcBef>
        <a:spcAft>
          <a:spcPts val="0"/>
        </a:spcAft>
        <a:buClr>
          <a:schemeClr val="accent1"/>
        </a:buClr>
        <a:buFont typeface="Arial" panose="020B0604020202020204" pitchFamily="34" charset="0"/>
        <a:buChar char="–"/>
        <a:defRPr sz="2000" b="0" i="0" u="none" strike="noStrike" cap="none">
          <a:solidFill>
            <a:srgbClr val="000000"/>
          </a:solidFill>
          <a:latin typeface="Arial"/>
          <a:ea typeface="Arial"/>
          <a:cs typeface="Arial"/>
          <a:sym typeface="Arial"/>
        </a:defRPr>
      </a:lvl2pPr>
      <a:lvl3pPr marL="777240" marR="0" lvl="2" indent="-228600" algn="l" rtl="0">
        <a:lnSpc>
          <a:spcPct val="100000"/>
        </a:lnSpc>
        <a:spcBef>
          <a:spcPts val="600"/>
        </a:spcBef>
        <a:spcAft>
          <a:spcPts val="0"/>
        </a:spcAft>
        <a:buClr>
          <a:schemeClr val="tx1">
            <a:lumMod val="75000"/>
            <a:lumOff val="25000"/>
          </a:schemeClr>
        </a:buClr>
        <a:buFont typeface="Arial" panose="020B0604020202020204" pitchFamily="34" charset="0"/>
        <a:buChar char="•"/>
        <a:defRPr sz="2000" b="0" i="0" u="none" strike="noStrike" cap="none">
          <a:solidFill>
            <a:srgbClr val="000000"/>
          </a:solidFill>
          <a:latin typeface="Arial"/>
          <a:ea typeface="Arial"/>
          <a:cs typeface="Arial"/>
          <a:sym typeface="Arial"/>
        </a:defRPr>
      </a:lvl3pPr>
      <a:lvl4pPr marL="1051560" marR="0" lvl="3" indent="-228600" algn="l" rtl="0">
        <a:lnSpc>
          <a:spcPct val="100000"/>
        </a:lnSpc>
        <a:spcBef>
          <a:spcPts val="600"/>
        </a:spcBef>
        <a:spcAft>
          <a:spcPts val="0"/>
        </a:spcAft>
        <a:buClr>
          <a:schemeClr val="tx1">
            <a:lumMod val="75000"/>
            <a:lumOff val="25000"/>
          </a:schemeClr>
        </a:buClr>
        <a:buFont typeface="Arial" panose="020B0604020202020204" pitchFamily="34" charset="0"/>
        <a:buChar char="-"/>
        <a:defRPr sz="2000" b="0" i="0" u="none" strike="noStrike" cap="none">
          <a:solidFill>
            <a:srgbClr val="000000"/>
          </a:solidFill>
          <a:latin typeface="Arial"/>
          <a:ea typeface="Arial"/>
          <a:cs typeface="Arial"/>
          <a:sym typeface="Arial"/>
        </a:defRPr>
      </a:lvl4pPr>
      <a:lvl5pPr marL="1280160" marR="0" lvl="4" indent="-228600" algn="l" rtl="0">
        <a:lnSpc>
          <a:spcPct val="100000"/>
        </a:lnSpc>
        <a:spcBef>
          <a:spcPts val="600"/>
        </a:spcBef>
        <a:spcAft>
          <a:spcPts val="0"/>
        </a:spcAft>
        <a:buClr>
          <a:schemeClr val="tx1">
            <a:lumMod val="75000"/>
            <a:lumOff val="25000"/>
          </a:schemeClr>
        </a:buClr>
        <a:buFont typeface="Arial" panose="020B0604020202020204" pitchFamily="34" charset="0"/>
        <a:buChar char="•"/>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08">
          <p15:clr>
            <a:srgbClr val="F26B43"/>
          </p15:clr>
        </p15:guide>
        <p15:guide id="4" pos="7376">
          <p15:clr>
            <a:srgbClr val="F26B43"/>
          </p15:clr>
        </p15:guide>
        <p15:guide id="5" pos="37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6.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DD91D332-BCB0-D4E7-C06F-928C7736E05C}"/>
              </a:ext>
            </a:extLst>
          </p:cNvPr>
          <p:cNvSpPr txBox="1"/>
          <p:nvPr/>
        </p:nvSpPr>
        <p:spPr>
          <a:xfrm>
            <a:off x="342900" y="6235184"/>
            <a:ext cx="6096000" cy="369332"/>
          </a:xfrm>
          <a:prstGeom prst="rect">
            <a:avLst/>
          </a:prstGeom>
          <a:noFill/>
        </p:spPr>
        <p:txBody>
          <a:bodyPr wrap="square">
            <a:spAutoFit/>
          </a:bodyPr>
          <a:lstStyle/>
          <a:p>
            <a:r>
              <a:rPr lang="fr-FR" b="1" i="0">
                <a:solidFill>
                  <a:schemeClr val="bg1"/>
                </a:solidFill>
                <a:effectLst/>
                <a:latin typeface="Aptos" panose="020B0004020202020204" pitchFamily="34" charset="0"/>
              </a:rPr>
              <a:t>CO115</a:t>
            </a:r>
            <a:endParaRPr lang="fr-FR">
              <a:solidFill>
                <a:schemeClr val="bg1"/>
              </a:solidFill>
            </a:endParaRPr>
          </a:p>
        </p:txBody>
      </p:sp>
      <p:sp>
        <p:nvSpPr>
          <p:cNvPr id="5" name="ZoneTexte 4">
            <a:extLst>
              <a:ext uri="{FF2B5EF4-FFF2-40B4-BE49-F238E27FC236}">
                <a16:creationId xmlns:a16="http://schemas.microsoft.com/office/drawing/2014/main" id="{E8A336D4-1315-1C27-CE54-3FBF284E0FC2}"/>
              </a:ext>
            </a:extLst>
          </p:cNvPr>
          <p:cNvSpPr txBox="1"/>
          <p:nvPr/>
        </p:nvSpPr>
        <p:spPr>
          <a:xfrm>
            <a:off x="575912" y="1520785"/>
            <a:ext cx="9788056" cy="1908215"/>
          </a:xfrm>
          <a:prstGeom prst="rect">
            <a:avLst/>
          </a:prstGeom>
        </p:spPr>
        <p:txBody>
          <a:bodyPr vert="horz" wrap="square" lIns="91440" tIns="91440" rIns="91440" bIns="91440" rtlCol="0" anchor="t" anchorCtr="0">
            <a:spAutoFit/>
          </a:bodyPr>
          <a:lstStyle>
            <a:defPPr marR="0" lvl="0" algn="l" rtl="0">
              <a:lnSpc>
                <a:spcPct val="100000"/>
              </a:lnSpc>
              <a:spcBef>
                <a:spcPts val="0"/>
              </a:spcBef>
              <a:spcAft>
                <a:spcPts val="0"/>
              </a:spcAft>
              <a:defRPr/>
            </a:defPPr>
            <a:lvl1pPr marR="0" lvl="0">
              <a:lnSpc>
                <a:spcPct val="100000"/>
              </a:lnSpc>
              <a:spcBef>
                <a:spcPts val="0"/>
              </a:spcBef>
              <a:spcAft>
                <a:spcPts val="0"/>
              </a:spcAft>
              <a:buClr>
                <a:srgbClr val="000000"/>
              </a:buClr>
              <a:buFont typeface="Arial"/>
              <a:defRPr sz="2800" b="1" i="0" u="none" strike="noStrike" cap="none">
                <a:solidFill>
                  <a:schemeClr val="bg1"/>
                </a:solidFill>
                <a:ea typeface="Arial"/>
                <a:cs typeface="Arial"/>
                <a:sym typeface="Arial"/>
              </a:defRPr>
            </a:lvl1pPr>
            <a:lvl2pPr marR="0" lvl="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fr-FR" noProof="0" dirty="0"/>
              <a:t>Impact de l’arrêt prolongé du traitement par </a:t>
            </a:r>
            <a:r>
              <a:rPr lang="fr-FR" noProof="0" dirty="0" err="1"/>
              <a:t>elranatamab</a:t>
            </a:r>
            <a:r>
              <a:rPr lang="fr-FR" noProof="0" dirty="0"/>
              <a:t> chez des patients atteints de myélome multiple en rechute ou réfractaire (MMRR) : analyse rétrospective issue de l’essai MagnetisMM-3  </a:t>
            </a:r>
          </a:p>
        </p:txBody>
      </p:sp>
      <p:sp>
        <p:nvSpPr>
          <p:cNvPr id="6" name="Text Placeholder 3">
            <a:extLst>
              <a:ext uri="{FF2B5EF4-FFF2-40B4-BE49-F238E27FC236}">
                <a16:creationId xmlns:a16="http://schemas.microsoft.com/office/drawing/2014/main" id="{8C49089E-5624-9B80-28E8-06BABCD21ADF}"/>
              </a:ext>
            </a:extLst>
          </p:cNvPr>
          <p:cNvSpPr txBox="1">
            <a:spLocks/>
          </p:cNvSpPr>
          <p:nvPr/>
        </p:nvSpPr>
        <p:spPr>
          <a:xfrm>
            <a:off x="575912" y="3648092"/>
            <a:ext cx="11097928" cy="2659314"/>
          </a:xfrm>
          <a:prstGeom prst="rect">
            <a:avLst/>
          </a:prstGeom>
        </p:spPr>
        <p:txBody>
          <a:bodyPr vert="horz" lIns="91440" tIns="45720" rIns="91440" bIns="45720" rtlCol="0">
            <a:noAutofit/>
          </a:bodyPr>
          <a:lstStyle>
            <a:defPPr marR="0" lvl="0" algn="l" rtl="0">
              <a:lnSpc>
                <a:spcPct val="100000"/>
              </a:lnSpc>
              <a:spcBef>
                <a:spcPts val="0"/>
              </a:spcBef>
              <a:spcAft>
                <a:spcPts val="0"/>
              </a:spcAft>
            </a:defPPr>
            <a:lvl1pPr marL="228600" marR="0" lvl="0" indent="-228600" algn="l" rtl="0">
              <a:lnSpc>
                <a:spcPct val="100000"/>
              </a:lnSpc>
              <a:spcBef>
                <a:spcPts val="600"/>
              </a:spcBef>
              <a:spcAft>
                <a:spcPts val="0"/>
              </a:spcAft>
              <a:buClr>
                <a:schemeClr val="accent1"/>
              </a:buClr>
              <a:buFont typeface="Arial" panose="020B0604020202020204" pitchFamily="34" charset="0"/>
              <a:buChar char="•"/>
              <a:defRPr sz="2000" b="0" i="0" u="none" strike="noStrike" cap="none">
                <a:solidFill>
                  <a:srgbClr val="000000"/>
                </a:solidFill>
                <a:latin typeface="+mn-lt"/>
                <a:ea typeface="Helvetica" pitchFamily="2" charset="0"/>
                <a:cs typeface="Arial"/>
                <a:sym typeface="Arial"/>
              </a:defRPr>
            </a:lvl1pPr>
            <a:lvl2pPr marL="502920" marR="0" lvl="1" indent="-228600" algn="l" rtl="0">
              <a:lnSpc>
                <a:spcPct val="100000"/>
              </a:lnSpc>
              <a:spcBef>
                <a:spcPts val="600"/>
              </a:spcBef>
              <a:spcAft>
                <a:spcPts val="0"/>
              </a:spcAft>
              <a:buClr>
                <a:schemeClr val="accent1"/>
              </a:buClr>
              <a:buFont typeface="Arial" panose="020B0604020202020204" pitchFamily="34" charset="0"/>
              <a:buChar char="–"/>
              <a:defRPr sz="2000" b="0" i="0" u="none" strike="noStrike" cap="none">
                <a:solidFill>
                  <a:srgbClr val="000000"/>
                </a:solidFill>
                <a:latin typeface="Arial"/>
                <a:ea typeface="Arial"/>
                <a:cs typeface="Arial"/>
                <a:sym typeface="Arial"/>
              </a:defRPr>
            </a:lvl2pPr>
            <a:lvl3pPr marL="777240" marR="0" lvl="2" indent="-228600" algn="l" rtl="0">
              <a:lnSpc>
                <a:spcPct val="100000"/>
              </a:lnSpc>
              <a:spcBef>
                <a:spcPts val="600"/>
              </a:spcBef>
              <a:spcAft>
                <a:spcPts val="0"/>
              </a:spcAft>
              <a:buClr>
                <a:schemeClr val="tx1">
                  <a:lumMod val="75000"/>
                  <a:lumOff val="25000"/>
                </a:schemeClr>
              </a:buClr>
              <a:buFont typeface="Arial" panose="020B0604020202020204" pitchFamily="34" charset="0"/>
              <a:buChar char="•"/>
              <a:defRPr sz="2000" b="0" i="0" u="none" strike="noStrike" cap="none">
                <a:solidFill>
                  <a:srgbClr val="000000"/>
                </a:solidFill>
                <a:latin typeface="Arial"/>
                <a:ea typeface="Arial"/>
                <a:cs typeface="Arial"/>
                <a:sym typeface="Arial"/>
              </a:defRPr>
            </a:lvl3pPr>
            <a:lvl4pPr marL="1051560" marR="0" lvl="3" indent="-228600" algn="l" rtl="0">
              <a:lnSpc>
                <a:spcPct val="100000"/>
              </a:lnSpc>
              <a:spcBef>
                <a:spcPts val="600"/>
              </a:spcBef>
              <a:spcAft>
                <a:spcPts val="0"/>
              </a:spcAft>
              <a:buClr>
                <a:schemeClr val="tx1">
                  <a:lumMod val="75000"/>
                  <a:lumOff val="25000"/>
                </a:schemeClr>
              </a:buClr>
              <a:buFont typeface="Arial" panose="020B0604020202020204" pitchFamily="34" charset="0"/>
              <a:buChar char="-"/>
              <a:defRPr sz="2000" b="0" i="0" u="none" strike="noStrike" cap="none">
                <a:solidFill>
                  <a:srgbClr val="000000"/>
                </a:solidFill>
                <a:latin typeface="Arial"/>
                <a:ea typeface="Arial"/>
                <a:cs typeface="Arial"/>
                <a:sym typeface="Arial"/>
              </a:defRPr>
            </a:lvl4pPr>
            <a:lvl5pPr marL="1280160" marR="0" lvl="4" indent="-228600" algn="l" rtl="0">
              <a:lnSpc>
                <a:spcPct val="100000"/>
              </a:lnSpc>
              <a:spcBef>
                <a:spcPts val="600"/>
              </a:spcBef>
              <a:spcAft>
                <a:spcPts val="0"/>
              </a:spcAft>
              <a:buClr>
                <a:schemeClr val="tx1">
                  <a:lumMod val="75000"/>
                  <a:lumOff val="25000"/>
                </a:schemeClr>
              </a:buClr>
              <a:buFont typeface="Arial" panose="020B0604020202020204" pitchFamily="34" charset="0"/>
              <a:buChar char="•"/>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spcAft>
                <a:spcPts val="800"/>
              </a:spcAft>
              <a:buNone/>
            </a:pPr>
            <a:r>
              <a:rPr lang="fr-FR" sz="1600" u="sng" noProof="0" dirty="0">
                <a:solidFill>
                  <a:schemeClr val="bg1"/>
                </a:solidFill>
              </a:rPr>
              <a:t>Bertrand Arnulf</a:t>
            </a:r>
            <a:r>
              <a:rPr lang="fr-FR" sz="1600" u="sng" baseline="30000" noProof="0" dirty="0">
                <a:solidFill>
                  <a:schemeClr val="bg1"/>
                </a:solidFill>
              </a:rPr>
              <a:t>1</a:t>
            </a:r>
            <a:r>
              <a:rPr lang="fr-FR" sz="1600" noProof="0" dirty="0">
                <a:solidFill>
                  <a:schemeClr val="bg1"/>
                </a:solidFill>
              </a:rPr>
              <a:t>, Alexander M. Lesokhin</a:t>
            </a:r>
            <a:r>
              <a:rPr lang="fr-FR" sz="1600" baseline="30000" noProof="0" dirty="0">
                <a:solidFill>
                  <a:schemeClr val="bg1"/>
                </a:solidFill>
              </a:rPr>
              <a:t>2</a:t>
            </a:r>
            <a:r>
              <a:rPr lang="fr-FR" sz="1600" noProof="0" dirty="0">
                <a:solidFill>
                  <a:schemeClr val="bg1"/>
                </a:solidFill>
              </a:rPr>
              <a:t>, Ruben Niesvizky</a:t>
            </a:r>
            <a:r>
              <a:rPr lang="fr-FR" sz="1600" baseline="30000" noProof="0" dirty="0">
                <a:solidFill>
                  <a:schemeClr val="bg1"/>
                </a:solidFill>
              </a:rPr>
              <a:t>3</a:t>
            </a:r>
            <a:r>
              <a:rPr lang="fr-FR" sz="1600" noProof="0" dirty="0">
                <a:solidFill>
                  <a:schemeClr val="bg1"/>
                </a:solidFill>
              </a:rPr>
              <a:t>, Sarah M. Larson</a:t>
            </a:r>
            <a:r>
              <a:rPr lang="fr-FR" sz="1600" baseline="30000" noProof="0" dirty="0">
                <a:solidFill>
                  <a:schemeClr val="bg1"/>
                </a:solidFill>
              </a:rPr>
              <a:t>4</a:t>
            </a:r>
            <a:r>
              <a:rPr lang="fr-FR" sz="1600" noProof="0" dirty="0">
                <a:solidFill>
                  <a:schemeClr val="bg1"/>
                </a:solidFill>
              </a:rPr>
              <a:t>, Christopher Strouse</a:t>
            </a:r>
            <a:r>
              <a:rPr lang="fr-FR" sz="1600" baseline="30000" noProof="0" dirty="0">
                <a:solidFill>
                  <a:schemeClr val="bg1"/>
                </a:solidFill>
              </a:rPr>
              <a:t>5</a:t>
            </a:r>
            <a:r>
              <a:rPr lang="fr-FR" sz="1600" noProof="0" dirty="0">
                <a:solidFill>
                  <a:schemeClr val="bg1"/>
                </a:solidFill>
              </a:rPr>
              <a:t>, Carlos Fernandez de Larrea</a:t>
            </a:r>
            <a:r>
              <a:rPr lang="fr-FR" sz="1600" baseline="30000" noProof="0" dirty="0">
                <a:solidFill>
                  <a:schemeClr val="bg1"/>
                </a:solidFill>
              </a:rPr>
              <a:t>6</a:t>
            </a:r>
            <a:r>
              <a:rPr lang="fr-FR" sz="1600" noProof="0" dirty="0">
                <a:solidFill>
                  <a:schemeClr val="bg1"/>
                </a:solidFill>
              </a:rPr>
              <a:t>, David H. Vesole</a:t>
            </a:r>
            <a:r>
              <a:rPr lang="fr-FR" sz="1600" baseline="30000" noProof="0" dirty="0">
                <a:solidFill>
                  <a:schemeClr val="bg1"/>
                </a:solidFill>
              </a:rPr>
              <a:t>7</a:t>
            </a:r>
            <a:r>
              <a:rPr lang="fr-FR" sz="1600" noProof="0" dirty="0">
                <a:solidFill>
                  <a:schemeClr val="bg1"/>
                </a:solidFill>
              </a:rPr>
              <a:t>, Yuya Nagai</a:t>
            </a:r>
            <a:r>
              <a:rPr lang="fr-FR" sz="1600" baseline="30000" noProof="0" dirty="0">
                <a:solidFill>
                  <a:schemeClr val="bg1"/>
                </a:solidFill>
              </a:rPr>
              <a:t>8</a:t>
            </a:r>
            <a:r>
              <a:rPr lang="fr-FR" sz="1600" noProof="0" dirty="0">
                <a:solidFill>
                  <a:schemeClr val="bg1"/>
                </a:solidFill>
              </a:rPr>
              <a:t>, Sharon T. Sullivan</a:t>
            </a:r>
            <a:r>
              <a:rPr lang="fr-FR" sz="1600" baseline="30000" noProof="0" dirty="0">
                <a:solidFill>
                  <a:schemeClr val="bg1"/>
                </a:solidFill>
              </a:rPr>
              <a:t>9</a:t>
            </a:r>
            <a:r>
              <a:rPr lang="fr-FR" sz="1600" noProof="0" dirty="0">
                <a:solidFill>
                  <a:schemeClr val="bg1"/>
                </a:solidFill>
              </a:rPr>
              <a:t>, Eric Leip</a:t>
            </a:r>
            <a:r>
              <a:rPr lang="fr-FR" sz="1600" baseline="30000" noProof="0" dirty="0">
                <a:solidFill>
                  <a:schemeClr val="bg1"/>
                </a:solidFill>
              </a:rPr>
              <a:t>9</a:t>
            </a:r>
            <a:r>
              <a:rPr lang="fr-FR" sz="1600" noProof="0" dirty="0">
                <a:solidFill>
                  <a:schemeClr val="bg1"/>
                </a:solidFill>
              </a:rPr>
              <a:t>, Nizar J. Bahlis</a:t>
            </a:r>
            <a:r>
              <a:rPr lang="fr-FR" sz="1600" baseline="30000" noProof="0" dirty="0">
                <a:solidFill>
                  <a:schemeClr val="bg1"/>
                </a:solidFill>
              </a:rPr>
              <a:t>10</a:t>
            </a:r>
            <a:r>
              <a:rPr lang="fr-FR" sz="1600" noProof="0" dirty="0">
                <a:solidFill>
                  <a:schemeClr val="bg1"/>
                </a:solidFill>
              </a:rPr>
              <a:t> </a:t>
            </a:r>
          </a:p>
          <a:p>
            <a:pPr marL="0" indent="0">
              <a:spcAft>
                <a:spcPts val="800"/>
              </a:spcAft>
              <a:buNone/>
            </a:pPr>
            <a:endParaRPr lang="fr-FR" sz="600" baseline="30000" noProof="0" dirty="0">
              <a:solidFill>
                <a:schemeClr val="bg1"/>
              </a:solidFill>
            </a:endParaRPr>
          </a:p>
          <a:p>
            <a:pPr marL="0" indent="0">
              <a:spcAft>
                <a:spcPts val="800"/>
              </a:spcAft>
              <a:buNone/>
            </a:pPr>
            <a:r>
              <a:rPr lang="fr-FR" sz="900" baseline="30000" noProof="0" dirty="0">
                <a:solidFill>
                  <a:schemeClr val="bg1"/>
                </a:solidFill>
              </a:rPr>
              <a:t>1</a:t>
            </a:r>
            <a:r>
              <a:rPr lang="fr-FR" sz="900" noProof="0" dirty="0">
                <a:solidFill>
                  <a:schemeClr val="bg1"/>
                </a:solidFill>
              </a:rPr>
              <a:t>Hôpital Saint-Louis, APHP, Université Paris cite, Paris, France; </a:t>
            </a:r>
            <a:r>
              <a:rPr lang="fr-FR" sz="900" baseline="30000" noProof="0" dirty="0">
                <a:solidFill>
                  <a:schemeClr val="bg1"/>
                </a:solidFill>
              </a:rPr>
              <a:t>2</a:t>
            </a:r>
            <a:r>
              <a:rPr lang="fr-FR" sz="900" noProof="0" dirty="0">
                <a:solidFill>
                  <a:schemeClr val="bg1"/>
                </a:solidFill>
              </a:rPr>
              <a:t>Memorial Sloan Kettering Cancer Center, New York, NY, USA;  </a:t>
            </a:r>
            <a:r>
              <a:rPr lang="fr-FR" sz="900" baseline="30000" noProof="0" dirty="0">
                <a:solidFill>
                  <a:schemeClr val="bg1"/>
                </a:solidFill>
              </a:rPr>
              <a:t>3</a:t>
            </a:r>
            <a:r>
              <a:rPr lang="fr-FR" sz="900" noProof="0" dirty="0">
                <a:solidFill>
                  <a:schemeClr val="bg1"/>
                </a:solidFill>
              </a:rPr>
              <a:t>Weill Cornell Medicine/NewYork-Presbyterian Hospital, New York, NY, USA;  </a:t>
            </a:r>
            <a:r>
              <a:rPr lang="fr-FR" sz="900" baseline="30000" noProof="0" dirty="0">
                <a:solidFill>
                  <a:schemeClr val="bg1"/>
                </a:solidFill>
              </a:rPr>
              <a:t>4</a:t>
            </a:r>
            <a:r>
              <a:rPr lang="fr-FR" sz="900" noProof="0" dirty="0">
                <a:solidFill>
                  <a:schemeClr val="bg1"/>
                </a:solidFill>
              </a:rPr>
              <a:t>UCLA Medical Center, Santa Monica, CA, USA;  </a:t>
            </a:r>
            <a:r>
              <a:rPr lang="fr-FR" sz="900" baseline="30000" noProof="0" dirty="0">
                <a:solidFill>
                  <a:schemeClr val="bg1"/>
                </a:solidFill>
              </a:rPr>
              <a:t>5</a:t>
            </a:r>
            <a:r>
              <a:rPr lang="fr-FR" sz="900" noProof="0" dirty="0">
                <a:solidFill>
                  <a:schemeClr val="bg1"/>
                </a:solidFill>
              </a:rPr>
              <a:t>Carver College of Medicine, Iowa City, IA, USA;  </a:t>
            </a:r>
            <a:r>
              <a:rPr lang="fr-FR" sz="900" baseline="30000" noProof="0" dirty="0">
                <a:solidFill>
                  <a:schemeClr val="bg1"/>
                </a:solidFill>
              </a:rPr>
              <a:t>6</a:t>
            </a:r>
            <a:r>
              <a:rPr lang="fr-FR" sz="900" noProof="0" dirty="0">
                <a:solidFill>
                  <a:schemeClr val="bg1"/>
                </a:solidFill>
              </a:rPr>
              <a:t>Department of Haematology, Hospital Clínic, Barcelona, Spain;  </a:t>
            </a:r>
            <a:r>
              <a:rPr lang="fr-FR" sz="900" baseline="30000" noProof="0" dirty="0">
                <a:solidFill>
                  <a:schemeClr val="bg1"/>
                </a:solidFill>
              </a:rPr>
              <a:t>7</a:t>
            </a:r>
            <a:r>
              <a:rPr lang="fr-FR" sz="900" noProof="0" dirty="0">
                <a:solidFill>
                  <a:schemeClr val="bg1"/>
                </a:solidFill>
              </a:rPr>
              <a:t>John Theurer Cancer Center, Hackensack, NJ, USA ; </a:t>
            </a:r>
            <a:r>
              <a:rPr lang="fr-FR" sz="900" baseline="30000" noProof="0" dirty="0">
                <a:solidFill>
                  <a:schemeClr val="bg1"/>
                </a:solidFill>
              </a:rPr>
              <a:t>8</a:t>
            </a:r>
            <a:r>
              <a:rPr lang="fr-FR" sz="900" noProof="0" dirty="0">
                <a:solidFill>
                  <a:schemeClr val="bg1"/>
                </a:solidFill>
              </a:rPr>
              <a:t>Department of Hematology, Kobe City Medical Center General Hospital, Kobe, Japan;  </a:t>
            </a:r>
            <a:r>
              <a:rPr lang="fr-FR" sz="900" baseline="30000" noProof="0" dirty="0">
                <a:solidFill>
                  <a:schemeClr val="bg1"/>
                </a:solidFill>
              </a:rPr>
              <a:t>9</a:t>
            </a:r>
            <a:r>
              <a:rPr lang="fr-FR" sz="900" noProof="0" dirty="0">
                <a:solidFill>
                  <a:schemeClr val="bg1"/>
                </a:solidFill>
              </a:rPr>
              <a:t>Pfizer Inc, Cambridge, MA, USA;  </a:t>
            </a:r>
            <a:r>
              <a:rPr lang="fr-FR" sz="900" baseline="30000" noProof="0" dirty="0">
                <a:solidFill>
                  <a:schemeClr val="bg1"/>
                </a:solidFill>
              </a:rPr>
              <a:t>10</a:t>
            </a:r>
            <a:r>
              <a:rPr lang="fr-FR" sz="900" noProof="0" dirty="0">
                <a:solidFill>
                  <a:schemeClr val="bg1"/>
                </a:solidFill>
              </a:rPr>
              <a:t>Arnie Charbonneau Cancer Institute, University of Calgary, Calgary, AB, Canada </a:t>
            </a:r>
          </a:p>
        </p:txBody>
      </p:sp>
      <p:sp>
        <p:nvSpPr>
          <p:cNvPr id="4" name="ZoneTexte 3">
            <a:extLst>
              <a:ext uri="{FF2B5EF4-FFF2-40B4-BE49-F238E27FC236}">
                <a16:creationId xmlns:a16="http://schemas.microsoft.com/office/drawing/2014/main" id="{6779BC59-C649-E12C-13D4-B72B90959E27}"/>
              </a:ext>
            </a:extLst>
          </p:cNvPr>
          <p:cNvSpPr txBox="1"/>
          <p:nvPr/>
        </p:nvSpPr>
        <p:spPr>
          <a:xfrm>
            <a:off x="1539716" y="6142851"/>
            <a:ext cx="9112568" cy="461665"/>
          </a:xfrm>
          <a:prstGeom prst="rect">
            <a:avLst/>
          </a:prstGeom>
          <a:noFill/>
        </p:spPr>
        <p:txBody>
          <a:bodyPr wrap="square">
            <a:spAutoFit/>
          </a:bodyPr>
          <a:lstStyle/>
          <a:p>
            <a:pPr marR="5080" lvl="0" algn="ctr">
              <a:defRPr/>
            </a:pPr>
            <a:r>
              <a:rPr kumimoji="0" lang="fr-FR" sz="1200" b="0" i="0" u="none" strike="noStrike" kern="0" cap="none" spc="-10" normalizeH="0" baseline="0" noProof="0" dirty="0">
                <a:ln>
                  <a:noFill/>
                </a:ln>
                <a:solidFill>
                  <a:schemeClr val="bg1"/>
                </a:solidFill>
                <a:effectLst/>
                <a:uLnTx/>
                <a:uFillTx/>
                <a:latin typeface="Arial"/>
                <a:cs typeface="Arial"/>
              </a:rPr>
              <a:t>Précédemment</a:t>
            </a:r>
            <a:r>
              <a:rPr kumimoji="0" lang="fr-FR" sz="1200" b="0" i="0" u="none" strike="noStrike" kern="0" cap="none" spc="30" normalizeH="0" baseline="0" noProof="0" dirty="0">
                <a:ln>
                  <a:noFill/>
                </a:ln>
                <a:solidFill>
                  <a:schemeClr val="bg1"/>
                </a:solidFill>
                <a:effectLst/>
                <a:uLnTx/>
                <a:uFillTx/>
                <a:latin typeface="Arial"/>
                <a:cs typeface="Arial"/>
              </a:rPr>
              <a:t> </a:t>
            </a:r>
            <a:r>
              <a:rPr kumimoji="0" lang="fr-FR" sz="1200" b="0" i="0" u="none" strike="noStrike" kern="0" cap="none" spc="0" normalizeH="0" baseline="0" noProof="0" dirty="0">
                <a:ln>
                  <a:noFill/>
                </a:ln>
                <a:solidFill>
                  <a:schemeClr val="bg1"/>
                </a:solidFill>
                <a:effectLst/>
                <a:uLnTx/>
                <a:uFillTx/>
                <a:latin typeface="Arial"/>
                <a:cs typeface="Arial"/>
              </a:rPr>
              <a:t>présenté en poster à</a:t>
            </a:r>
            <a:r>
              <a:rPr kumimoji="0" lang="fr-FR" sz="1200" b="0" i="0" u="none" strike="noStrike" kern="0" cap="none" spc="-15" normalizeH="0" baseline="0" noProof="0" dirty="0">
                <a:ln>
                  <a:noFill/>
                </a:ln>
                <a:solidFill>
                  <a:schemeClr val="bg1"/>
                </a:solidFill>
                <a:effectLst/>
                <a:uLnTx/>
                <a:uFillTx/>
                <a:latin typeface="Arial"/>
                <a:cs typeface="Arial"/>
              </a:rPr>
              <a:t> </a:t>
            </a:r>
            <a:r>
              <a:rPr kumimoji="0" lang="fr-FR" sz="1200" b="0" i="0" u="none" strike="noStrike" kern="0" cap="none" spc="0" normalizeH="0" baseline="0" noProof="0" dirty="0">
                <a:ln>
                  <a:noFill/>
                </a:ln>
                <a:solidFill>
                  <a:schemeClr val="bg1"/>
                </a:solidFill>
                <a:effectLst/>
                <a:uLnTx/>
                <a:uFillTx/>
                <a:latin typeface="Arial"/>
                <a:cs typeface="Arial"/>
              </a:rPr>
              <a:t>la</a:t>
            </a:r>
            <a:r>
              <a:rPr kumimoji="0" lang="fr-FR" sz="1200" b="0" i="0" u="none" strike="noStrike" kern="0" cap="none" spc="-10" normalizeH="0" baseline="0" noProof="0" dirty="0">
                <a:ln>
                  <a:noFill/>
                </a:ln>
                <a:solidFill>
                  <a:schemeClr val="bg1"/>
                </a:solidFill>
                <a:effectLst/>
                <a:uLnTx/>
                <a:uFillTx/>
                <a:latin typeface="Arial"/>
                <a:cs typeface="Arial"/>
              </a:rPr>
              <a:t> </a:t>
            </a:r>
            <a:r>
              <a:rPr kumimoji="0" lang="fr-FR" sz="1200" b="0" i="0" u="none" strike="noStrike" kern="0" cap="none" spc="0" normalizeH="0" baseline="0" noProof="0" dirty="0">
                <a:ln>
                  <a:noFill/>
                </a:ln>
                <a:solidFill>
                  <a:schemeClr val="bg1"/>
                </a:solidFill>
                <a:effectLst/>
                <a:uLnTx/>
                <a:uFillTx/>
                <a:latin typeface="Arial"/>
                <a:cs typeface="Arial"/>
              </a:rPr>
              <a:t>67e</a:t>
            </a:r>
            <a:r>
              <a:rPr kumimoji="0" lang="fr-FR" sz="1200" b="0" i="0" u="none" strike="noStrike" kern="0" cap="none" spc="-5" normalizeH="0" baseline="0" noProof="0" dirty="0">
                <a:ln>
                  <a:noFill/>
                </a:ln>
                <a:solidFill>
                  <a:schemeClr val="bg1"/>
                </a:solidFill>
                <a:effectLst/>
                <a:uLnTx/>
                <a:uFillTx/>
                <a:latin typeface="Arial"/>
                <a:cs typeface="Arial"/>
              </a:rPr>
              <a:t> </a:t>
            </a:r>
            <a:r>
              <a:rPr kumimoji="0" lang="fr-FR" sz="1200" b="0" i="0" u="none" strike="noStrike" kern="0" cap="none" spc="0" normalizeH="0" baseline="0" noProof="0" dirty="0">
                <a:ln>
                  <a:noFill/>
                </a:ln>
                <a:solidFill>
                  <a:schemeClr val="bg1"/>
                </a:solidFill>
                <a:effectLst/>
                <a:uLnTx/>
                <a:uFillTx/>
                <a:latin typeface="Arial"/>
                <a:cs typeface="Arial"/>
              </a:rPr>
              <a:t>réunion annuelle</a:t>
            </a:r>
            <a:r>
              <a:rPr kumimoji="0" lang="fr-FR" sz="1200" b="0" i="0" u="none" strike="noStrike" kern="0" cap="none" spc="-10" normalizeH="0" baseline="0" noProof="0" dirty="0">
                <a:ln>
                  <a:noFill/>
                </a:ln>
                <a:solidFill>
                  <a:schemeClr val="bg1"/>
                </a:solidFill>
                <a:effectLst/>
                <a:uLnTx/>
                <a:uFillTx/>
                <a:latin typeface="Arial"/>
                <a:cs typeface="Arial"/>
              </a:rPr>
              <a:t> </a:t>
            </a:r>
            <a:r>
              <a:rPr kumimoji="0" lang="fr-FR" sz="1200" b="0" i="0" u="none" strike="noStrike" kern="0" cap="none" spc="0" normalizeH="0" baseline="0" noProof="0" dirty="0">
                <a:ln>
                  <a:noFill/>
                </a:ln>
                <a:solidFill>
                  <a:schemeClr val="bg1"/>
                </a:solidFill>
                <a:effectLst/>
                <a:uLnTx/>
                <a:uFillTx/>
                <a:latin typeface="Arial"/>
                <a:cs typeface="Arial"/>
              </a:rPr>
              <a:t>et</a:t>
            </a:r>
            <a:r>
              <a:rPr kumimoji="0" lang="fr-FR" sz="1200" b="0" i="0" u="none" strike="noStrike" kern="0" cap="none" spc="-15" normalizeH="0" baseline="0" noProof="0" dirty="0">
                <a:ln>
                  <a:noFill/>
                </a:ln>
                <a:solidFill>
                  <a:schemeClr val="bg1"/>
                </a:solidFill>
                <a:effectLst/>
                <a:uLnTx/>
                <a:uFillTx/>
                <a:latin typeface="Arial"/>
                <a:cs typeface="Arial"/>
              </a:rPr>
              <a:t> </a:t>
            </a:r>
            <a:r>
              <a:rPr kumimoji="0" lang="fr-FR" sz="1200" b="0" i="0" u="none" strike="noStrike" kern="0" cap="none" spc="-20" normalizeH="0" baseline="0" noProof="0" dirty="0">
                <a:ln>
                  <a:noFill/>
                </a:ln>
                <a:solidFill>
                  <a:schemeClr val="bg1"/>
                </a:solidFill>
                <a:effectLst/>
                <a:uLnTx/>
                <a:uFillTx/>
                <a:latin typeface="Arial"/>
                <a:cs typeface="Arial"/>
              </a:rPr>
              <a:t>exposition</a:t>
            </a:r>
            <a:r>
              <a:rPr kumimoji="0" lang="fr-FR" sz="1200" b="0" i="0" u="none" strike="noStrike" kern="0" cap="none" spc="-10" normalizeH="0" baseline="0" noProof="0" dirty="0">
                <a:ln>
                  <a:noFill/>
                </a:ln>
                <a:solidFill>
                  <a:schemeClr val="bg1"/>
                </a:solidFill>
                <a:effectLst/>
                <a:uLnTx/>
                <a:uFillTx/>
                <a:latin typeface="Arial"/>
                <a:cs typeface="Arial"/>
              </a:rPr>
              <a:t> </a:t>
            </a:r>
            <a:r>
              <a:rPr kumimoji="0" lang="fr-FR" sz="1200" b="0" i="0" u="none" strike="noStrike" kern="0" cap="none" spc="-25" normalizeH="0" baseline="0" noProof="0" dirty="0">
                <a:ln>
                  <a:noFill/>
                </a:ln>
                <a:solidFill>
                  <a:schemeClr val="bg1"/>
                </a:solidFill>
                <a:effectLst/>
                <a:uLnTx/>
                <a:uFillTx/>
                <a:latin typeface="Arial"/>
                <a:cs typeface="Arial"/>
              </a:rPr>
              <a:t>de </a:t>
            </a:r>
            <a:r>
              <a:rPr kumimoji="0" lang="fr-FR" sz="1200" b="0" i="0" u="none" strike="noStrike" kern="0" cap="none" spc="-10" normalizeH="0" baseline="0" noProof="0" dirty="0">
                <a:ln>
                  <a:noFill/>
                </a:ln>
                <a:solidFill>
                  <a:schemeClr val="bg1"/>
                </a:solidFill>
                <a:effectLst/>
                <a:uLnTx/>
                <a:uFillTx/>
                <a:latin typeface="Arial"/>
                <a:cs typeface="Arial"/>
              </a:rPr>
              <a:t>l’ASH </a:t>
            </a:r>
            <a:r>
              <a:rPr kumimoji="0" lang="fr-FR" sz="1200" b="0" i="0" u="none" strike="noStrike" kern="0" cap="none" spc="0" normalizeH="0" baseline="0" noProof="0" dirty="0">
                <a:ln>
                  <a:noFill/>
                </a:ln>
                <a:solidFill>
                  <a:schemeClr val="bg1"/>
                </a:solidFill>
                <a:effectLst/>
                <a:uLnTx/>
                <a:uFillTx/>
                <a:latin typeface="Arial"/>
                <a:cs typeface="Arial"/>
              </a:rPr>
              <a:t>les</a:t>
            </a:r>
            <a:r>
              <a:rPr kumimoji="0" lang="fr-FR" sz="1200" b="0" i="0" u="none" strike="noStrike" kern="0" cap="none" spc="-25" normalizeH="0" baseline="0" noProof="0" dirty="0">
                <a:ln>
                  <a:noFill/>
                </a:ln>
                <a:solidFill>
                  <a:schemeClr val="bg1"/>
                </a:solidFill>
                <a:effectLst/>
                <a:uLnTx/>
                <a:uFillTx/>
                <a:latin typeface="Arial"/>
                <a:cs typeface="Arial"/>
              </a:rPr>
              <a:t> </a:t>
            </a:r>
            <a:r>
              <a:rPr kumimoji="0" lang="fr-FR" sz="1200" b="0" i="0" u="none" strike="noStrike" kern="0" cap="none" spc="-20" normalizeH="0" baseline="0" noProof="0" dirty="0">
                <a:ln>
                  <a:noFill/>
                </a:ln>
                <a:solidFill>
                  <a:schemeClr val="bg1"/>
                </a:solidFill>
                <a:effectLst/>
                <a:uLnTx/>
                <a:uFillTx/>
                <a:latin typeface="Arial"/>
                <a:cs typeface="Arial"/>
              </a:rPr>
              <a:t>6-9</a:t>
            </a:r>
            <a:r>
              <a:rPr kumimoji="0" lang="fr-FR" sz="1200" b="0" i="0" u="none" strike="noStrike" kern="0" cap="none" spc="-15" normalizeH="0" baseline="0" noProof="0" dirty="0">
                <a:ln>
                  <a:noFill/>
                </a:ln>
                <a:solidFill>
                  <a:schemeClr val="bg1"/>
                </a:solidFill>
                <a:effectLst/>
                <a:uLnTx/>
                <a:uFillTx/>
                <a:latin typeface="Arial"/>
                <a:cs typeface="Arial"/>
              </a:rPr>
              <a:t> </a:t>
            </a:r>
            <a:r>
              <a:rPr kumimoji="0" lang="fr-FR" sz="1200" b="0" i="0" u="none" strike="noStrike" kern="0" cap="none" spc="0" normalizeH="0" baseline="0" noProof="0" dirty="0">
                <a:ln>
                  <a:noFill/>
                </a:ln>
                <a:solidFill>
                  <a:schemeClr val="bg1"/>
                </a:solidFill>
                <a:effectLst/>
                <a:uLnTx/>
                <a:uFillTx/>
                <a:latin typeface="Arial"/>
                <a:cs typeface="Arial"/>
              </a:rPr>
              <a:t>décembre 2025</a:t>
            </a:r>
            <a:r>
              <a:rPr kumimoji="0" lang="fr-FR" sz="1200" b="0" i="0" u="none" strike="noStrike" kern="0" cap="none" spc="-25" normalizeH="0" baseline="0" noProof="0" dirty="0">
                <a:ln>
                  <a:noFill/>
                </a:ln>
                <a:solidFill>
                  <a:schemeClr val="bg1"/>
                </a:solidFill>
                <a:effectLst/>
                <a:uLnTx/>
                <a:uFillTx/>
                <a:latin typeface="Arial"/>
                <a:cs typeface="Arial"/>
              </a:rPr>
              <a:t> </a:t>
            </a:r>
            <a:r>
              <a:rPr kumimoji="0" lang="fr-FR" sz="1200" b="0" i="0" u="none" strike="noStrike" kern="0" cap="none" spc="0" normalizeH="0" baseline="0" noProof="0" dirty="0">
                <a:ln>
                  <a:noFill/>
                </a:ln>
                <a:solidFill>
                  <a:schemeClr val="bg1"/>
                </a:solidFill>
                <a:effectLst/>
                <a:uLnTx/>
                <a:uFillTx/>
                <a:latin typeface="Arial"/>
                <a:cs typeface="Arial"/>
              </a:rPr>
              <a:t>|</a:t>
            </a:r>
            <a:r>
              <a:rPr kumimoji="0" lang="fr-FR" sz="1200" b="0" i="0" u="none" strike="noStrike" kern="0" cap="none" spc="-30" normalizeH="0" baseline="0" noProof="0" dirty="0">
                <a:ln>
                  <a:noFill/>
                </a:ln>
                <a:solidFill>
                  <a:schemeClr val="bg1"/>
                </a:solidFill>
                <a:effectLst/>
                <a:uLnTx/>
                <a:uFillTx/>
                <a:latin typeface="Arial"/>
                <a:cs typeface="Arial"/>
              </a:rPr>
              <a:t> </a:t>
            </a:r>
            <a:r>
              <a:rPr lang="fr-FR" sz="1200" kern="0" dirty="0">
                <a:solidFill>
                  <a:schemeClr val="bg1"/>
                </a:solidFill>
                <a:cs typeface="Arial"/>
              </a:rPr>
              <a:t>Orlando, FL</a:t>
            </a:r>
            <a:endParaRPr kumimoji="0" lang="fr-FR" sz="1200" b="0" i="0" u="none" strike="noStrike" kern="0" cap="none" spc="-25" normalizeH="0" baseline="0" noProof="0" dirty="0">
              <a:ln>
                <a:noFill/>
              </a:ln>
              <a:solidFill>
                <a:schemeClr val="bg1"/>
              </a:solidFill>
              <a:effectLst/>
              <a:uLnTx/>
              <a:uFillTx/>
              <a:latin typeface="Arial"/>
              <a:cs typeface="Arial"/>
            </a:endParaRPr>
          </a:p>
          <a:p>
            <a:pPr marL="0" marR="5080" lvl="0" indent="0" algn="ctr"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schemeClr val="bg1"/>
                </a:solidFill>
                <a:effectLst/>
                <a:uLnTx/>
                <a:uFillTx/>
                <a:latin typeface="Arial"/>
                <a:cs typeface="Arial"/>
              </a:rPr>
              <a:t>Présentation orale</a:t>
            </a:r>
            <a:r>
              <a:rPr kumimoji="0" lang="fr-FR" sz="1200" b="1" i="0" u="none" strike="noStrike" kern="0" cap="none" spc="-35" normalizeH="0" baseline="0" noProof="0" dirty="0">
                <a:ln>
                  <a:noFill/>
                </a:ln>
                <a:solidFill>
                  <a:schemeClr val="bg1"/>
                </a:solidFill>
                <a:effectLst/>
                <a:uLnTx/>
                <a:uFillTx/>
                <a:latin typeface="Arial"/>
                <a:cs typeface="Arial"/>
              </a:rPr>
              <a:t> </a:t>
            </a:r>
            <a:r>
              <a:rPr kumimoji="0" lang="fr-FR" sz="1200" b="1" i="0" u="none" strike="noStrike" kern="0" cap="none" spc="0" normalizeH="0" baseline="0" noProof="0" dirty="0">
                <a:ln>
                  <a:noFill/>
                </a:ln>
                <a:solidFill>
                  <a:schemeClr val="bg1"/>
                </a:solidFill>
                <a:effectLst/>
                <a:uLnTx/>
                <a:uFillTx/>
                <a:latin typeface="Arial"/>
                <a:cs typeface="Arial"/>
              </a:rPr>
              <a:t>lors</a:t>
            </a:r>
            <a:r>
              <a:rPr kumimoji="0" lang="fr-FR" sz="1200" b="1" i="0" u="none" strike="noStrike" kern="0" cap="none" spc="-25" normalizeH="0" baseline="0" noProof="0" dirty="0">
                <a:ln>
                  <a:noFill/>
                </a:ln>
                <a:solidFill>
                  <a:schemeClr val="bg1"/>
                </a:solidFill>
                <a:effectLst/>
                <a:uLnTx/>
                <a:uFillTx/>
                <a:latin typeface="Arial"/>
                <a:cs typeface="Arial"/>
              </a:rPr>
              <a:t> </a:t>
            </a:r>
            <a:r>
              <a:rPr kumimoji="0" lang="fr-FR" sz="1200" b="1" i="0" u="none" strike="noStrike" kern="0" cap="none" spc="0" normalizeH="0" baseline="0" noProof="0" dirty="0">
                <a:ln>
                  <a:noFill/>
                </a:ln>
                <a:solidFill>
                  <a:schemeClr val="bg1"/>
                </a:solidFill>
                <a:effectLst/>
                <a:uLnTx/>
                <a:uFillTx/>
                <a:latin typeface="Arial"/>
                <a:cs typeface="Arial"/>
              </a:rPr>
              <a:t>du</a:t>
            </a:r>
            <a:r>
              <a:rPr kumimoji="0" lang="fr-FR" sz="1200" b="1" i="0" u="none" strike="noStrike" kern="0" cap="none" spc="-25" normalizeH="0" baseline="0" noProof="0" dirty="0">
                <a:ln>
                  <a:noFill/>
                </a:ln>
                <a:solidFill>
                  <a:schemeClr val="bg1"/>
                </a:solidFill>
                <a:effectLst/>
                <a:uLnTx/>
                <a:uFillTx/>
                <a:latin typeface="Arial"/>
                <a:cs typeface="Arial"/>
              </a:rPr>
              <a:t> </a:t>
            </a:r>
            <a:r>
              <a:rPr kumimoji="0" lang="fr-FR" sz="1200" b="1" i="0" u="none" strike="noStrike" kern="0" cap="none" spc="0" normalizeH="0" baseline="0" noProof="0" dirty="0">
                <a:ln>
                  <a:noFill/>
                </a:ln>
                <a:solidFill>
                  <a:schemeClr val="bg1"/>
                </a:solidFill>
                <a:effectLst/>
                <a:uLnTx/>
                <a:uFillTx/>
                <a:latin typeface="Arial"/>
                <a:cs typeface="Arial"/>
              </a:rPr>
              <a:t>46e</a:t>
            </a:r>
            <a:r>
              <a:rPr kumimoji="0" lang="fr-FR" sz="1200" b="1" i="0" u="none" strike="noStrike" kern="0" cap="none" spc="-20" normalizeH="0" baseline="0" noProof="0" dirty="0">
                <a:ln>
                  <a:noFill/>
                </a:ln>
                <a:solidFill>
                  <a:schemeClr val="bg1"/>
                </a:solidFill>
                <a:effectLst/>
                <a:uLnTx/>
                <a:uFillTx/>
                <a:latin typeface="Arial"/>
                <a:cs typeface="Arial"/>
              </a:rPr>
              <a:t> </a:t>
            </a:r>
            <a:r>
              <a:rPr kumimoji="0" lang="fr-FR" sz="1200" b="1" i="0" u="none" strike="noStrike" kern="0" cap="none" spc="0" normalizeH="0" baseline="0" noProof="0" dirty="0">
                <a:ln>
                  <a:noFill/>
                </a:ln>
                <a:solidFill>
                  <a:schemeClr val="bg1"/>
                </a:solidFill>
                <a:effectLst/>
                <a:uLnTx/>
                <a:uFillTx/>
                <a:latin typeface="Arial"/>
                <a:cs typeface="Arial"/>
              </a:rPr>
              <a:t>congrès</a:t>
            </a:r>
            <a:r>
              <a:rPr kumimoji="0" lang="fr-FR" sz="1200" b="1" i="0" u="none" strike="noStrike" kern="0" cap="none" spc="-45" normalizeH="0" baseline="0" noProof="0" dirty="0">
                <a:ln>
                  <a:noFill/>
                </a:ln>
                <a:solidFill>
                  <a:schemeClr val="bg1"/>
                </a:solidFill>
                <a:effectLst/>
                <a:uLnTx/>
                <a:uFillTx/>
                <a:latin typeface="Arial"/>
                <a:cs typeface="Arial"/>
              </a:rPr>
              <a:t> </a:t>
            </a:r>
            <a:r>
              <a:rPr kumimoji="0" lang="fr-FR" sz="1200" b="1" i="0" u="none" strike="noStrike" kern="0" cap="none" spc="0" normalizeH="0" baseline="0" noProof="0" dirty="0">
                <a:ln>
                  <a:noFill/>
                </a:ln>
                <a:solidFill>
                  <a:schemeClr val="bg1"/>
                </a:solidFill>
                <a:effectLst/>
                <a:uLnTx/>
                <a:uFillTx/>
                <a:latin typeface="Arial"/>
                <a:cs typeface="Arial"/>
              </a:rPr>
              <a:t>de</a:t>
            </a:r>
            <a:r>
              <a:rPr kumimoji="0" lang="fr-FR" sz="1200" b="1" i="0" u="none" strike="noStrike" kern="0" cap="none" spc="-20" normalizeH="0" baseline="0" noProof="0" dirty="0">
                <a:ln>
                  <a:noFill/>
                </a:ln>
                <a:solidFill>
                  <a:schemeClr val="bg1"/>
                </a:solidFill>
                <a:effectLst/>
                <a:uLnTx/>
                <a:uFillTx/>
                <a:latin typeface="Arial"/>
                <a:cs typeface="Arial"/>
              </a:rPr>
              <a:t> </a:t>
            </a:r>
            <a:r>
              <a:rPr kumimoji="0" lang="fr-FR" sz="1200" b="1" i="0" u="none" strike="noStrike" kern="0" cap="none" spc="0" normalizeH="0" baseline="0" noProof="0" dirty="0">
                <a:ln>
                  <a:noFill/>
                </a:ln>
                <a:solidFill>
                  <a:schemeClr val="bg1"/>
                </a:solidFill>
                <a:effectLst/>
                <a:uLnTx/>
                <a:uFillTx/>
                <a:latin typeface="Arial"/>
                <a:cs typeface="Arial"/>
              </a:rPr>
              <a:t>la</a:t>
            </a:r>
            <a:r>
              <a:rPr kumimoji="0" lang="fr-FR" sz="1200" b="1" i="0" u="none" strike="noStrike" kern="0" cap="none" spc="-15" normalizeH="0" baseline="0" noProof="0" dirty="0">
                <a:ln>
                  <a:noFill/>
                </a:ln>
                <a:solidFill>
                  <a:schemeClr val="bg1"/>
                </a:solidFill>
                <a:effectLst/>
                <a:uLnTx/>
                <a:uFillTx/>
                <a:latin typeface="Arial"/>
                <a:cs typeface="Arial"/>
              </a:rPr>
              <a:t> </a:t>
            </a:r>
            <a:r>
              <a:rPr kumimoji="0" lang="fr-FR" sz="1200" b="1" i="0" u="none" strike="noStrike" kern="0" cap="none" spc="0" normalizeH="0" baseline="0" noProof="0" dirty="0">
                <a:ln>
                  <a:noFill/>
                </a:ln>
                <a:solidFill>
                  <a:schemeClr val="bg1"/>
                </a:solidFill>
                <a:effectLst/>
                <a:uLnTx/>
                <a:uFillTx/>
                <a:latin typeface="Arial"/>
                <a:cs typeface="Arial"/>
              </a:rPr>
              <a:t>Société</a:t>
            </a:r>
            <a:r>
              <a:rPr kumimoji="0" lang="fr-FR" sz="1200" b="1" i="0" u="none" strike="noStrike" kern="0" cap="none" spc="-20" normalizeH="0" baseline="0" noProof="0" dirty="0">
                <a:ln>
                  <a:noFill/>
                </a:ln>
                <a:solidFill>
                  <a:schemeClr val="bg1"/>
                </a:solidFill>
                <a:effectLst/>
                <a:uLnTx/>
                <a:uFillTx/>
                <a:latin typeface="Arial"/>
                <a:cs typeface="Arial"/>
              </a:rPr>
              <a:t> </a:t>
            </a:r>
            <a:r>
              <a:rPr kumimoji="0" lang="fr-FR" sz="1200" b="1" i="0" u="none" strike="noStrike" kern="0" cap="none" spc="-10" normalizeH="0" baseline="0" noProof="0" dirty="0">
                <a:ln>
                  <a:noFill/>
                </a:ln>
                <a:solidFill>
                  <a:schemeClr val="bg1"/>
                </a:solidFill>
                <a:effectLst/>
                <a:uLnTx/>
                <a:uFillTx/>
                <a:latin typeface="Arial"/>
                <a:cs typeface="Arial"/>
              </a:rPr>
              <a:t>d’hématologie </a:t>
            </a:r>
            <a:r>
              <a:rPr kumimoji="0" lang="fr-FR" sz="1200" b="1" i="0" u="none" strike="noStrike" kern="0" cap="none" spc="0" normalizeH="0" baseline="0" noProof="0" dirty="0">
                <a:ln>
                  <a:noFill/>
                </a:ln>
                <a:solidFill>
                  <a:schemeClr val="bg1"/>
                </a:solidFill>
                <a:effectLst/>
                <a:uLnTx/>
                <a:uFillTx/>
                <a:latin typeface="Arial"/>
                <a:cs typeface="Arial"/>
              </a:rPr>
              <a:t>française</a:t>
            </a:r>
            <a:r>
              <a:rPr kumimoji="0" lang="fr-FR" sz="1200" b="1" i="0" u="none" strike="noStrike" kern="0" cap="none" spc="-50" normalizeH="0" baseline="0" noProof="0" dirty="0">
                <a:ln>
                  <a:noFill/>
                </a:ln>
                <a:solidFill>
                  <a:schemeClr val="bg1"/>
                </a:solidFill>
                <a:effectLst/>
                <a:uLnTx/>
                <a:uFillTx/>
                <a:latin typeface="Arial"/>
                <a:cs typeface="Arial"/>
              </a:rPr>
              <a:t> </a:t>
            </a:r>
            <a:r>
              <a:rPr kumimoji="0" lang="fr-FR" sz="1200" b="1" i="0" u="none" strike="noStrike" kern="0" cap="none" spc="0" normalizeH="0" baseline="0" noProof="0" dirty="0">
                <a:ln>
                  <a:noFill/>
                </a:ln>
                <a:solidFill>
                  <a:schemeClr val="bg1"/>
                </a:solidFill>
                <a:effectLst/>
                <a:uLnTx/>
                <a:uFillTx/>
                <a:latin typeface="Arial"/>
                <a:cs typeface="Arial"/>
              </a:rPr>
              <a:t>(SFH)</a:t>
            </a:r>
            <a:r>
              <a:rPr kumimoji="0" lang="fr-FR" sz="1200" b="1" i="0" u="none" strike="noStrike" kern="0" cap="none" spc="-20" normalizeH="0" baseline="0" noProof="0" dirty="0">
                <a:ln>
                  <a:noFill/>
                </a:ln>
                <a:solidFill>
                  <a:schemeClr val="bg1"/>
                </a:solidFill>
                <a:effectLst/>
                <a:uLnTx/>
                <a:uFillTx/>
                <a:latin typeface="Arial"/>
                <a:cs typeface="Arial"/>
              </a:rPr>
              <a:t> </a:t>
            </a:r>
            <a:r>
              <a:rPr kumimoji="0" lang="fr-FR" sz="1200" b="1" i="0" u="none" strike="noStrike" kern="0" cap="none" spc="0" normalizeH="0" baseline="0" noProof="0" dirty="0">
                <a:ln>
                  <a:noFill/>
                </a:ln>
                <a:solidFill>
                  <a:schemeClr val="bg1"/>
                </a:solidFill>
                <a:effectLst/>
                <a:uLnTx/>
                <a:uFillTx/>
                <a:latin typeface="Arial"/>
                <a:cs typeface="Arial"/>
              </a:rPr>
              <a:t>2026</a:t>
            </a:r>
            <a:r>
              <a:rPr kumimoji="0" lang="fr-FR" sz="1200" b="1" i="0" u="none" strike="noStrike" kern="0" cap="none" spc="-40" normalizeH="0" baseline="0" noProof="0" dirty="0">
                <a:ln>
                  <a:noFill/>
                </a:ln>
                <a:solidFill>
                  <a:schemeClr val="bg1"/>
                </a:solidFill>
                <a:effectLst/>
                <a:uLnTx/>
                <a:uFillTx/>
                <a:latin typeface="Arial"/>
                <a:cs typeface="Arial"/>
              </a:rPr>
              <a:t> </a:t>
            </a:r>
            <a:r>
              <a:rPr kumimoji="0" lang="fr-FR" sz="1200" b="1" i="0" u="none" strike="noStrike" kern="0" cap="none" spc="0" normalizeH="0" baseline="0" noProof="0" dirty="0">
                <a:ln>
                  <a:noFill/>
                </a:ln>
                <a:solidFill>
                  <a:schemeClr val="bg1"/>
                </a:solidFill>
                <a:effectLst/>
                <a:uLnTx/>
                <a:uFillTx/>
                <a:latin typeface="Arial"/>
                <a:cs typeface="Arial"/>
              </a:rPr>
              <a:t>| </a:t>
            </a:r>
            <a:r>
              <a:rPr kumimoji="0" lang="fr-FR" sz="1200" b="1" i="0" u="none" strike="noStrike" kern="0" cap="none" spc="-20" normalizeH="0" baseline="0" noProof="0" dirty="0">
                <a:ln>
                  <a:noFill/>
                </a:ln>
                <a:solidFill>
                  <a:schemeClr val="bg1"/>
                </a:solidFill>
                <a:effectLst/>
                <a:uLnTx/>
                <a:uFillTx/>
                <a:latin typeface="Arial"/>
                <a:cs typeface="Arial"/>
              </a:rPr>
              <a:t>25-27 mars</a:t>
            </a:r>
            <a:r>
              <a:rPr kumimoji="0" lang="fr-FR" sz="1200" b="1" i="0" u="none" strike="noStrike" kern="0" cap="none" spc="-5" normalizeH="0" baseline="0" noProof="0" dirty="0">
                <a:ln>
                  <a:noFill/>
                </a:ln>
                <a:solidFill>
                  <a:schemeClr val="bg1"/>
                </a:solidFill>
                <a:effectLst/>
                <a:uLnTx/>
                <a:uFillTx/>
                <a:latin typeface="Arial"/>
                <a:cs typeface="Arial"/>
              </a:rPr>
              <a:t> </a:t>
            </a:r>
            <a:r>
              <a:rPr kumimoji="0" lang="fr-FR" sz="1200" b="1" i="0" u="none" strike="noStrike" kern="0" cap="none" spc="0" normalizeH="0" baseline="0" noProof="0" dirty="0">
                <a:ln>
                  <a:noFill/>
                </a:ln>
                <a:solidFill>
                  <a:schemeClr val="bg1"/>
                </a:solidFill>
                <a:effectLst/>
                <a:uLnTx/>
                <a:uFillTx/>
                <a:latin typeface="Arial"/>
                <a:cs typeface="Arial"/>
              </a:rPr>
              <a:t>2026</a:t>
            </a:r>
            <a:r>
              <a:rPr kumimoji="0" lang="fr-FR" sz="1200" b="1" i="0" u="none" strike="noStrike" kern="0" cap="none" spc="-45" normalizeH="0" baseline="0" noProof="0" dirty="0">
                <a:ln>
                  <a:noFill/>
                </a:ln>
                <a:solidFill>
                  <a:schemeClr val="bg1"/>
                </a:solidFill>
                <a:effectLst/>
                <a:uLnTx/>
                <a:uFillTx/>
                <a:latin typeface="Arial"/>
                <a:cs typeface="Arial"/>
              </a:rPr>
              <a:t> </a:t>
            </a:r>
            <a:r>
              <a:rPr kumimoji="0" lang="fr-FR" sz="1200" b="1" i="0" u="none" strike="noStrike" kern="0" cap="none" spc="0" normalizeH="0" baseline="0" noProof="0" dirty="0">
                <a:ln>
                  <a:noFill/>
                </a:ln>
                <a:solidFill>
                  <a:schemeClr val="bg1"/>
                </a:solidFill>
                <a:effectLst/>
                <a:uLnTx/>
                <a:uFillTx/>
                <a:latin typeface="Arial"/>
                <a:cs typeface="Arial"/>
              </a:rPr>
              <a:t>|</a:t>
            </a:r>
            <a:r>
              <a:rPr kumimoji="0" lang="fr-FR" sz="1200" b="1" i="0" u="none" strike="noStrike" kern="0" cap="none" spc="-20" normalizeH="0" baseline="0" noProof="0" dirty="0">
                <a:ln>
                  <a:noFill/>
                </a:ln>
                <a:solidFill>
                  <a:schemeClr val="bg1"/>
                </a:solidFill>
                <a:effectLst/>
                <a:uLnTx/>
                <a:uFillTx/>
                <a:latin typeface="Arial"/>
                <a:cs typeface="Arial"/>
              </a:rPr>
              <a:t> </a:t>
            </a:r>
            <a:r>
              <a:rPr kumimoji="0" lang="fr-FR" sz="1200" b="1" i="0" u="none" strike="noStrike" kern="0" cap="none" spc="0" normalizeH="0" baseline="0" noProof="0" dirty="0">
                <a:ln>
                  <a:noFill/>
                </a:ln>
                <a:solidFill>
                  <a:schemeClr val="bg1"/>
                </a:solidFill>
                <a:effectLst/>
                <a:uLnTx/>
                <a:uFillTx/>
                <a:latin typeface="Arial"/>
                <a:cs typeface="Arial"/>
              </a:rPr>
              <a:t>Paris,</a:t>
            </a:r>
            <a:r>
              <a:rPr kumimoji="0" lang="fr-FR" sz="1200" b="1" i="0" u="none" strike="noStrike" kern="0" cap="none" spc="-30" normalizeH="0" baseline="0" noProof="0" dirty="0">
                <a:ln>
                  <a:noFill/>
                </a:ln>
                <a:solidFill>
                  <a:schemeClr val="bg1"/>
                </a:solidFill>
                <a:effectLst/>
                <a:uLnTx/>
                <a:uFillTx/>
                <a:latin typeface="Arial"/>
                <a:cs typeface="Arial"/>
              </a:rPr>
              <a:t> </a:t>
            </a:r>
            <a:r>
              <a:rPr kumimoji="0" lang="fr-FR" sz="1200" b="1" i="0" u="none" strike="noStrike" kern="0" cap="none" spc="-10" normalizeH="0" baseline="0" noProof="0" dirty="0">
                <a:ln>
                  <a:noFill/>
                </a:ln>
                <a:solidFill>
                  <a:schemeClr val="bg1"/>
                </a:solidFill>
                <a:effectLst/>
                <a:uLnTx/>
                <a:uFillTx/>
                <a:latin typeface="Arial"/>
                <a:cs typeface="Arial"/>
              </a:rPr>
              <a:t>France</a:t>
            </a:r>
            <a:endParaRPr kumimoji="0" lang="fr-FR" sz="1200" b="1" i="0" u="none" strike="noStrike" kern="0" cap="none" spc="0" normalizeH="0" baseline="0" noProof="0" dirty="0">
              <a:ln>
                <a:noFill/>
              </a:ln>
              <a:solidFill>
                <a:schemeClr val="bg1"/>
              </a:solidFill>
              <a:effectLst/>
              <a:uLnTx/>
              <a:uFillTx/>
              <a:latin typeface="Arial"/>
              <a:cs typeface="Arial"/>
            </a:endParaRPr>
          </a:p>
        </p:txBody>
      </p:sp>
    </p:spTree>
    <p:extLst>
      <p:ext uri="{BB962C8B-B14F-4D97-AF65-F5344CB8AC3E}">
        <p14:creationId xmlns:p14="http://schemas.microsoft.com/office/powerpoint/2010/main" val="928330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23D9B7D8-0D0C-C8AB-54AE-A216D2284110}"/>
              </a:ext>
            </a:extLst>
          </p:cNvPr>
          <p:cNvSpPr>
            <a:spLocks noGrp="1"/>
          </p:cNvSpPr>
          <p:nvPr>
            <p:ph type="title"/>
          </p:nvPr>
        </p:nvSpPr>
        <p:spPr>
          <a:xfrm>
            <a:off x="487680" y="731520"/>
            <a:ext cx="10515600" cy="553998"/>
          </a:xfrm>
        </p:spPr>
        <p:txBody>
          <a:bodyPr/>
          <a:lstStyle/>
          <a:p>
            <a:r>
              <a:rPr lang="fr-FR" dirty="0"/>
              <a:t>Survie sans progression et Survie globale</a:t>
            </a:r>
          </a:p>
        </p:txBody>
      </p:sp>
      <p:sp>
        <p:nvSpPr>
          <p:cNvPr id="4" name="Espace réservé du contenu 3">
            <a:extLst>
              <a:ext uri="{FF2B5EF4-FFF2-40B4-BE49-F238E27FC236}">
                <a16:creationId xmlns:a16="http://schemas.microsoft.com/office/drawing/2014/main" id="{41A7BD80-618C-D63F-C10C-7FE3AE12469A}"/>
              </a:ext>
            </a:extLst>
          </p:cNvPr>
          <p:cNvSpPr>
            <a:spLocks noGrp="1"/>
          </p:cNvSpPr>
          <p:nvPr>
            <p:ph sz="quarter" idx="14"/>
          </p:nvPr>
        </p:nvSpPr>
        <p:spPr>
          <a:xfrm>
            <a:off x="488952" y="6309360"/>
            <a:ext cx="11220449" cy="230832"/>
          </a:xfrm>
        </p:spPr>
        <p:txBody>
          <a:bodyPr/>
          <a:lstStyle/>
          <a:p>
            <a:r>
              <a:rPr lang="fr-FR" dirty="0"/>
              <a:t>IC = intervalle de confiance; NE = non estimable; SG = survie globale; SSP = survie sans progression</a:t>
            </a:r>
          </a:p>
        </p:txBody>
      </p:sp>
      <p:sp>
        <p:nvSpPr>
          <p:cNvPr id="195" name="Espace réservé du numéro de diapositive 1">
            <a:extLst>
              <a:ext uri="{FF2B5EF4-FFF2-40B4-BE49-F238E27FC236}">
                <a16:creationId xmlns:a16="http://schemas.microsoft.com/office/drawing/2014/main" id="{C792DEF2-8F30-DB47-111E-8C187E665FEB}"/>
              </a:ext>
            </a:extLst>
          </p:cNvPr>
          <p:cNvSpPr txBox="1">
            <a:spLocks/>
          </p:cNvSpPr>
          <p:nvPr/>
        </p:nvSpPr>
        <p:spPr>
          <a:xfrm>
            <a:off x="8843913" y="5159128"/>
            <a:ext cx="731600" cy="524800"/>
          </a:xfrm>
          <a:prstGeom prst="rect">
            <a:avLst/>
          </a:prstGeom>
        </p:spPr>
        <p:txBody>
          <a:bodyPr spcFirstLastPara="1" wrap="square" lIns="91425" tIns="91425" rIns="91425" bIns="91425" anchor="ctr" anchorCtr="0">
            <a:noAutofit/>
          </a:bodyPr>
          <a:lstStyle>
            <a:defPPr>
              <a:defRPr lang="fr-FR"/>
            </a:defPPr>
            <a:lvl1pPr marL="0" lvl="0" algn="l" defTabSz="914400" rtl="0" eaLnBrk="1" latinLnBrk="0" hangingPunct="1">
              <a:buNone/>
              <a:defRPr sz="800" kern="1200">
                <a:solidFill>
                  <a:srgbClr val="A1AAB1"/>
                </a:solidFill>
                <a:latin typeface="Arial"/>
                <a:ea typeface="Arial"/>
                <a:cs typeface="Arial"/>
                <a:sym typeface="Arial"/>
              </a:defRPr>
            </a:lvl1pPr>
            <a:lvl2pPr marL="457200" lvl="1" algn="l" defTabSz="914400" rtl="0" eaLnBrk="1" latinLnBrk="0" hangingPunct="1">
              <a:buNone/>
              <a:defRPr sz="800" kern="1200">
                <a:solidFill>
                  <a:srgbClr val="A1AAB1"/>
                </a:solidFill>
                <a:latin typeface="Arial"/>
                <a:ea typeface="Arial"/>
                <a:cs typeface="Arial"/>
                <a:sym typeface="Arial"/>
              </a:defRPr>
            </a:lvl2pPr>
            <a:lvl3pPr marL="914400" lvl="2" algn="l" defTabSz="914400" rtl="0" eaLnBrk="1" latinLnBrk="0" hangingPunct="1">
              <a:buNone/>
              <a:defRPr sz="800" kern="1200">
                <a:solidFill>
                  <a:srgbClr val="A1AAB1"/>
                </a:solidFill>
                <a:latin typeface="Arial"/>
                <a:ea typeface="Arial"/>
                <a:cs typeface="Arial"/>
                <a:sym typeface="Arial"/>
              </a:defRPr>
            </a:lvl3pPr>
            <a:lvl4pPr marL="1371600" lvl="3" algn="l" defTabSz="914400" rtl="0" eaLnBrk="1" latinLnBrk="0" hangingPunct="1">
              <a:buNone/>
              <a:defRPr sz="800" kern="1200">
                <a:solidFill>
                  <a:srgbClr val="A1AAB1"/>
                </a:solidFill>
                <a:latin typeface="Arial"/>
                <a:ea typeface="Arial"/>
                <a:cs typeface="Arial"/>
                <a:sym typeface="Arial"/>
              </a:defRPr>
            </a:lvl4pPr>
            <a:lvl5pPr marL="1828800" lvl="4" algn="l" defTabSz="914400" rtl="0" eaLnBrk="1" latinLnBrk="0" hangingPunct="1">
              <a:buNone/>
              <a:defRPr sz="800" kern="1200">
                <a:solidFill>
                  <a:srgbClr val="A1AAB1"/>
                </a:solidFill>
                <a:latin typeface="Arial"/>
                <a:ea typeface="Arial"/>
                <a:cs typeface="Arial"/>
                <a:sym typeface="Arial"/>
              </a:defRPr>
            </a:lvl5pPr>
            <a:lvl6pPr marL="2286000" lvl="5" algn="l" defTabSz="914400" rtl="0" eaLnBrk="1" latinLnBrk="0" hangingPunct="1">
              <a:buNone/>
              <a:defRPr sz="800" kern="1200">
                <a:solidFill>
                  <a:srgbClr val="A1AAB1"/>
                </a:solidFill>
                <a:latin typeface="Arial"/>
                <a:ea typeface="Arial"/>
                <a:cs typeface="Arial"/>
                <a:sym typeface="Arial"/>
              </a:defRPr>
            </a:lvl6pPr>
            <a:lvl7pPr marL="2743200" lvl="6" algn="l" defTabSz="914400" rtl="0" eaLnBrk="1" latinLnBrk="0" hangingPunct="1">
              <a:buNone/>
              <a:defRPr sz="800" kern="1200">
                <a:solidFill>
                  <a:srgbClr val="A1AAB1"/>
                </a:solidFill>
                <a:latin typeface="Arial"/>
                <a:ea typeface="Arial"/>
                <a:cs typeface="Arial"/>
                <a:sym typeface="Arial"/>
              </a:defRPr>
            </a:lvl7pPr>
            <a:lvl8pPr marL="3200400" lvl="7" algn="l" defTabSz="914400" rtl="0" eaLnBrk="1" latinLnBrk="0" hangingPunct="1">
              <a:buNone/>
              <a:defRPr sz="800" kern="1200">
                <a:solidFill>
                  <a:srgbClr val="A1AAB1"/>
                </a:solidFill>
                <a:latin typeface="Arial"/>
                <a:ea typeface="Arial"/>
                <a:cs typeface="Arial"/>
                <a:sym typeface="Arial"/>
              </a:defRPr>
            </a:lvl8pPr>
            <a:lvl9pPr marL="3657600" lvl="8" algn="l" defTabSz="914400" rtl="0" eaLnBrk="1" latinLnBrk="0" hangingPunct="1">
              <a:buNone/>
              <a:defRPr sz="800" kern="1200">
                <a:solidFill>
                  <a:srgbClr val="A1AAB1"/>
                </a:solidFill>
                <a:latin typeface="Arial"/>
                <a:ea typeface="Arial"/>
                <a:cs typeface="Arial"/>
                <a:sym typeface="Arial"/>
              </a:defRPr>
            </a:lvl9pPr>
          </a:lstStyle>
          <a:p>
            <a:pPr algn="r"/>
            <a:fld id="{00000000-1234-1234-1234-123412341234}" type="slidenum">
              <a:rPr lang="fr-FR" noProof="0" smtClean="0"/>
              <a:pPr algn="r"/>
              <a:t>10</a:t>
            </a:fld>
            <a:endParaRPr lang="fr-FR" noProof="0"/>
          </a:p>
        </p:txBody>
      </p:sp>
      <p:grpSp>
        <p:nvGrpSpPr>
          <p:cNvPr id="196" name="Group 4">
            <a:extLst>
              <a:ext uri="{FF2B5EF4-FFF2-40B4-BE49-F238E27FC236}">
                <a16:creationId xmlns:a16="http://schemas.microsoft.com/office/drawing/2014/main" id="{2BC3138E-263C-6D74-673F-7C8A36E6CECD}"/>
              </a:ext>
            </a:extLst>
          </p:cNvPr>
          <p:cNvGrpSpPr/>
          <p:nvPr/>
        </p:nvGrpSpPr>
        <p:grpSpPr>
          <a:xfrm>
            <a:off x="432354" y="1569645"/>
            <a:ext cx="11560161" cy="3835146"/>
            <a:chOff x="-177768" y="2664405"/>
            <a:chExt cx="12105777" cy="3528940"/>
          </a:xfrm>
        </p:grpSpPr>
        <p:grpSp>
          <p:nvGrpSpPr>
            <p:cNvPr id="197" name="Group 8">
              <a:extLst>
                <a:ext uri="{FF2B5EF4-FFF2-40B4-BE49-F238E27FC236}">
                  <a16:creationId xmlns:a16="http://schemas.microsoft.com/office/drawing/2014/main" id="{C0A0AC78-3FEB-3933-569B-190541FD68F9}"/>
                </a:ext>
              </a:extLst>
            </p:cNvPr>
            <p:cNvGrpSpPr/>
            <p:nvPr/>
          </p:nvGrpSpPr>
          <p:grpSpPr>
            <a:xfrm>
              <a:off x="107447" y="2664405"/>
              <a:ext cx="5751465" cy="3316117"/>
              <a:chOff x="1731427" y="231939"/>
              <a:chExt cx="9818208" cy="5393467"/>
            </a:xfrm>
          </p:grpSpPr>
          <p:sp>
            <p:nvSpPr>
              <p:cNvPr id="404" name="TextBox 2228">
                <a:extLst>
                  <a:ext uri="{FF2B5EF4-FFF2-40B4-BE49-F238E27FC236}">
                    <a16:creationId xmlns:a16="http://schemas.microsoft.com/office/drawing/2014/main" id="{DE564F79-B5DF-26B6-B346-276CA74343E6}"/>
                  </a:ext>
                </a:extLst>
              </p:cNvPr>
              <p:cNvSpPr txBox="1"/>
              <p:nvPr/>
            </p:nvSpPr>
            <p:spPr>
              <a:xfrm>
                <a:off x="2808513" y="5289196"/>
                <a:ext cx="8675915" cy="336210"/>
              </a:xfrm>
              <a:prstGeom prst="rect">
                <a:avLst/>
              </a:prstGeom>
              <a:noFill/>
            </p:spPr>
            <p:txBody>
              <a:bodyPr wrap="squar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a:ln>
                      <a:noFill/>
                    </a:ln>
                    <a:solidFill>
                      <a:prstClr val="black"/>
                    </a:solidFill>
                    <a:effectLst/>
                    <a:uLnTx/>
                    <a:uFillTx/>
                    <a:cs typeface="Arial" panose="020B0604020202020204" pitchFamily="34" charset="0"/>
                    <a:sym typeface="Arial"/>
                  </a:rPr>
                  <a:t>Mois</a:t>
                </a:r>
              </a:p>
            </p:txBody>
          </p:sp>
          <p:cxnSp>
            <p:nvCxnSpPr>
              <p:cNvPr id="405" name="Straight Connector 2229">
                <a:extLst>
                  <a:ext uri="{FF2B5EF4-FFF2-40B4-BE49-F238E27FC236}">
                    <a16:creationId xmlns:a16="http://schemas.microsoft.com/office/drawing/2014/main" id="{95281257-BC55-6CC1-94D3-8F62F6032D6C}"/>
                  </a:ext>
                </a:extLst>
              </p:cNvPr>
              <p:cNvCxnSpPr>
                <a:cxnSpLocks/>
              </p:cNvCxnSpPr>
              <p:nvPr/>
            </p:nvCxnSpPr>
            <p:spPr>
              <a:xfrm>
                <a:off x="2847361" y="238422"/>
                <a:ext cx="0" cy="4608407"/>
              </a:xfrm>
              <a:prstGeom prst="line">
                <a:avLst/>
              </a:prstGeom>
              <a:noFill/>
              <a:ln w="19050" cap="sq" cmpd="sng" algn="ctr">
                <a:solidFill>
                  <a:sysClr val="windowText" lastClr="000000"/>
                </a:solidFill>
                <a:prstDash val="solid"/>
                <a:miter lim="800000"/>
              </a:ln>
              <a:effectLst/>
            </p:spPr>
          </p:cxnSp>
          <p:cxnSp>
            <p:nvCxnSpPr>
              <p:cNvPr id="406" name="Straight Connector 2230">
                <a:extLst>
                  <a:ext uri="{FF2B5EF4-FFF2-40B4-BE49-F238E27FC236}">
                    <a16:creationId xmlns:a16="http://schemas.microsoft.com/office/drawing/2014/main" id="{CDC1B52B-8C55-82EC-73C2-C036EE24AEAF}"/>
                  </a:ext>
                </a:extLst>
              </p:cNvPr>
              <p:cNvCxnSpPr>
                <a:cxnSpLocks/>
              </p:cNvCxnSpPr>
              <p:nvPr/>
            </p:nvCxnSpPr>
            <p:spPr>
              <a:xfrm flipH="1">
                <a:off x="2847362" y="4846829"/>
                <a:ext cx="8638943" cy="0"/>
              </a:xfrm>
              <a:prstGeom prst="line">
                <a:avLst/>
              </a:prstGeom>
              <a:noFill/>
              <a:ln w="19050" cap="sq" cmpd="sng" algn="ctr">
                <a:solidFill>
                  <a:sysClr val="windowText" lastClr="000000"/>
                </a:solidFill>
                <a:prstDash val="solid"/>
                <a:miter lim="800000"/>
              </a:ln>
              <a:effectLst/>
            </p:spPr>
          </p:cxnSp>
          <p:grpSp>
            <p:nvGrpSpPr>
              <p:cNvPr id="407" name="Group 2231">
                <a:extLst>
                  <a:ext uri="{FF2B5EF4-FFF2-40B4-BE49-F238E27FC236}">
                    <a16:creationId xmlns:a16="http://schemas.microsoft.com/office/drawing/2014/main" id="{006F4A33-A56D-53CE-843C-16C93A863054}"/>
                  </a:ext>
                </a:extLst>
              </p:cNvPr>
              <p:cNvGrpSpPr/>
              <p:nvPr/>
            </p:nvGrpSpPr>
            <p:grpSpPr>
              <a:xfrm>
                <a:off x="2126792" y="231939"/>
                <a:ext cx="718529" cy="336210"/>
                <a:chOff x="1194874" y="1133229"/>
                <a:chExt cx="838446" cy="256592"/>
              </a:xfrm>
            </p:grpSpPr>
            <p:cxnSp>
              <p:nvCxnSpPr>
                <p:cNvPr id="475" name="Straight Connector 2363">
                  <a:extLst>
                    <a:ext uri="{FF2B5EF4-FFF2-40B4-BE49-F238E27FC236}">
                      <a16:creationId xmlns:a16="http://schemas.microsoft.com/office/drawing/2014/main" id="{07030E6C-7791-D9A0-56AF-83548540AAF9}"/>
                    </a:ext>
                  </a:extLst>
                </p:cNvPr>
                <p:cNvCxnSpPr>
                  <a:cxnSpLocks/>
                </p:cNvCxnSpPr>
                <p:nvPr/>
              </p:nvCxnSpPr>
              <p:spPr>
                <a:xfrm>
                  <a:off x="1950242" y="1261524"/>
                  <a:ext cx="83078" cy="0"/>
                </a:xfrm>
                <a:prstGeom prst="line">
                  <a:avLst/>
                </a:prstGeom>
                <a:noFill/>
                <a:ln w="19050" cap="sq" cmpd="sng" algn="ctr">
                  <a:solidFill>
                    <a:sysClr val="windowText" lastClr="000000"/>
                  </a:solidFill>
                  <a:prstDash val="solid"/>
                  <a:miter lim="800000"/>
                </a:ln>
                <a:effectLst/>
              </p:spPr>
            </p:cxnSp>
            <p:sp>
              <p:nvSpPr>
                <p:cNvPr id="476" name="TextBox 2364">
                  <a:extLst>
                    <a:ext uri="{FF2B5EF4-FFF2-40B4-BE49-F238E27FC236}">
                      <a16:creationId xmlns:a16="http://schemas.microsoft.com/office/drawing/2014/main" id="{8E628525-75D7-299F-3A76-E11F16711BC6}"/>
                    </a:ext>
                  </a:extLst>
                </p:cNvPr>
                <p:cNvSpPr txBox="1"/>
                <p:nvPr/>
              </p:nvSpPr>
              <p:spPr>
                <a:xfrm>
                  <a:off x="1194874" y="1133229"/>
                  <a:ext cx="712241" cy="256592"/>
                </a:xfrm>
                <a:prstGeom prst="rect">
                  <a:avLst/>
                </a:prstGeom>
                <a:noFill/>
              </p:spPr>
              <p:txBody>
                <a:bodyPr wrap="none" lIns="0" tIns="0" rIns="0" bIns="0"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prstClr val="black"/>
                      </a:solidFill>
                      <a:effectLst/>
                      <a:uLnTx/>
                      <a:uFillTx/>
                      <a:cs typeface="Arial" panose="020B0604020202020204" pitchFamily="34" charset="0"/>
                      <a:sym typeface="Arial"/>
                    </a:rPr>
                    <a:t>100</a:t>
                  </a:r>
                </a:p>
              </p:txBody>
            </p:sp>
          </p:grpSp>
          <p:grpSp>
            <p:nvGrpSpPr>
              <p:cNvPr id="408" name="Group 2232">
                <a:extLst>
                  <a:ext uri="{FF2B5EF4-FFF2-40B4-BE49-F238E27FC236}">
                    <a16:creationId xmlns:a16="http://schemas.microsoft.com/office/drawing/2014/main" id="{3915CC94-9A35-5F4E-B878-405E9AA8180E}"/>
                  </a:ext>
                </a:extLst>
              </p:cNvPr>
              <p:cNvGrpSpPr/>
              <p:nvPr/>
            </p:nvGrpSpPr>
            <p:grpSpPr>
              <a:xfrm>
                <a:off x="2330250" y="1513539"/>
                <a:ext cx="515073" cy="336210"/>
                <a:chOff x="1432285" y="1133229"/>
                <a:chExt cx="601035" cy="256592"/>
              </a:xfrm>
            </p:grpSpPr>
            <p:cxnSp>
              <p:nvCxnSpPr>
                <p:cNvPr id="473" name="Straight Connector 2361">
                  <a:extLst>
                    <a:ext uri="{FF2B5EF4-FFF2-40B4-BE49-F238E27FC236}">
                      <a16:creationId xmlns:a16="http://schemas.microsoft.com/office/drawing/2014/main" id="{BE94D4B3-74EC-CB8F-EE27-39B4BC80A2E5}"/>
                    </a:ext>
                  </a:extLst>
                </p:cNvPr>
                <p:cNvCxnSpPr>
                  <a:cxnSpLocks/>
                </p:cNvCxnSpPr>
                <p:nvPr/>
              </p:nvCxnSpPr>
              <p:spPr>
                <a:xfrm>
                  <a:off x="1950242" y="1261524"/>
                  <a:ext cx="83078" cy="0"/>
                </a:xfrm>
                <a:prstGeom prst="line">
                  <a:avLst/>
                </a:prstGeom>
                <a:noFill/>
                <a:ln w="19050" cap="sq" cmpd="sng" algn="ctr">
                  <a:solidFill>
                    <a:sysClr val="windowText" lastClr="000000"/>
                  </a:solidFill>
                  <a:prstDash val="solid"/>
                  <a:miter lim="800000"/>
                </a:ln>
                <a:effectLst/>
              </p:spPr>
            </p:cxnSp>
            <p:sp>
              <p:nvSpPr>
                <p:cNvPr id="474" name="TextBox 2362">
                  <a:extLst>
                    <a:ext uri="{FF2B5EF4-FFF2-40B4-BE49-F238E27FC236}">
                      <a16:creationId xmlns:a16="http://schemas.microsoft.com/office/drawing/2014/main" id="{FAB8F8D8-5D9F-054B-86BE-E125ECAF814E}"/>
                    </a:ext>
                  </a:extLst>
                </p:cNvPr>
                <p:cNvSpPr txBox="1"/>
                <p:nvPr/>
              </p:nvSpPr>
              <p:spPr>
                <a:xfrm>
                  <a:off x="1432285" y="1133229"/>
                  <a:ext cx="474830" cy="256592"/>
                </a:xfrm>
                <a:prstGeom prst="rect">
                  <a:avLst/>
                </a:prstGeom>
                <a:noFill/>
              </p:spPr>
              <p:txBody>
                <a:bodyPr wrap="none" lIns="0" tIns="0" rIns="0" bIns="0"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prstClr val="black"/>
                      </a:solidFill>
                      <a:effectLst/>
                      <a:uLnTx/>
                      <a:uFillTx/>
                      <a:cs typeface="Arial" panose="020B0604020202020204" pitchFamily="34" charset="0"/>
                      <a:sym typeface="Arial"/>
                    </a:rPr>
                    <a:t>70</a:t>
                  </a:r>
                </a:p>
              </p:txBody>
            </p:sp>
          </p:grpSp>
          <p:grpSp>
            <p:nvGrpSpPr>
              <p:cNvPr id="409" name="Group 2233">
                <a:extLst>
                  <a:ext uri="{FF2B5EF4-FFF2-40B4-BE49-F238E27FC236}">
                    <a16:creationId xmlns:a16="http://schemas.microsoft.com/office/drawing/2014/main" id="{313B5E99-11FF-EB85-A800-1F4A6480B755}"/>
                  </a:ext>
                </a:extLst>
              </p:cNvPr>
              <p:cNvGrpSpPr/>
              <p:nvPr/>
            </p:nvGrpSpPr>
            <p:grpSpPr>
              <a:xfrm>
                <a:off x="2330250" y="1942037"/>
                <a:ext cx="515073" cy="336210"/>
                <a:chOff x="1432285" y="1133229"/>
                <a:chExt cx="601035" cy="256592"/>
              </a:xfrm>
            </p:grpSpPr>
            <p:cxnSp>
              <p:nvCxnSpPr>
                <p:cNvPr id="471" name="Straight Connector 2359">
                  <a:extLst>
                    <a:ext uri="{FF2B5EF4-FFF2-40B4-BE49-F238E27FC236}">
                      <a16:creationId xmlns:a16="http://schemas.microsoft.com/office/drawing/2014/main" id="{636518E4-20A4-8462-0E27-C7C7C85550B5}"/>
                    </a:ext>
                  </a:extLst>
                </p:cNvPr>
                <p:cNvCxnSpPr>
                  <a:cxnSpLocks/>
                </p:cNvCxnSpPr>
                <p:nvPr/>
              </p:nvCxnSpPr>
              <p:spPr>
                <a:xfrm>
                  <a:off x="1950242" y="1261524"/>
                  <a:ext cx="83078" cy="0"/>
                </a:xfrm>
                <a:prstGeom prst="line">
                  <a:avLst/>
                </a:prstGeom>
                <a:noFill/>
                <a:ln w="19050" cap="sq" cmpd="sng" algn="ctr">
                  <a:solidFill>
                    <a:sysClr val="windowText" lastClr="000000"/>
                  </a:solidFill>
                  <a:prstDash val="solid"/>
                  <a:miter lim="800000"/>
                </a:ln>
                <a:effectLst/>
              </p:spPr>
            </p:cxnSp>
            <p:sp>
              <p:nvSpPr>
                <p:cNvPr id="472" name="TextBox 2360">
                  <a:extLst>
                    <a:ext uri="{FF2B5EF4-FFF2-40B4-BE49-F238E27FC236}">
                      <a16:creationId xmlns:a16="http://schemas.microsoft.com/office/drawing/2014/main" id="{6C5EAB0C-B995-3C76-FCB0-92B98C301026}"/>
                    </a:ext>
                  </a:extLst>
                </p:cNvPr>
                <p:cNvSpPr txBox="1"/>
                <p:nvPr/>
              </p:nvSpPr>
              <p:spPr>
                <a:xfrm>
                  <a:off x="1432285" y="1133229"/>
                  <a:ext cx="474830" cy="256592"/>
                </a:xfrm>
                <a:prstGeom prst="rect">
                  <a:avLst/>
                </a:prstGeom>
                <a:noFill/>
              </p:spPr>
              <p:txBody>
                <a:bodyPr wrap="none" lIns="0" tIns="0" rIns="0" bIns="0"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prstClr val="black"/>
                      </a:solidFill>
                      <a:effectLst/>
                      <a:uLnTx/>
                      <a:uFillTx/>
                      <a:cs typeface="Arial" panose="020B0604020202020204" pitchFamily="34" charset="0"/>
                      <a:sym typeface="Arial"/>
                    </a:rPr>
                    <a:t>60</a:t>
                  </a:r>
                </a:p>
              </p:txBody>
            </p:sp>
          </p:grpSp>
          <p:grpSp>
            <p:nvGrpSpPr>
              <p:cNvPr id="410" name="Group 2234">
                <a:extLst>
                  <a:ext uri="{FF2B5EF4-FFF2-40B4-BE49-F238E27FC236}">
                    <a16:creationId xmlns:a16="http://schemas.microsoft.com/office/drawing/2014/main" id="{E898B9D7-79F0-EFBE-4AAE-31034D77425E}"/>
                  </a:ext>
                </a:extLst>
              </p:cNvPr>
              <p:cNvGrpSpPr/>
              <p:nvPr/>
            </p:nvGrpSpPr>
            <p:grpSpPr>
              <a:xfrm>
                <a:off x="2330250" y="2364377"/>
                <a:ext cx="515073" cy="336210"/>
                <a:chOff x="1432285" y="1133229"/>
                <a:chExt cx="601035" cy="256592"/>
              </a:xfrm>
            </p:grpSpPr>
            <p:cxnSp>
              <p:nvCxnSpPr>
                <p:cNvPr id="469" name="Straight Connector 2357">
                  <a:extLst>
                    <a:ext uri="{FF2B5EF4-FFF2-40B4-BE49-F238E27FC236}">
                      <a16:creationId xmlns:a16="http://schemas.microsoft.com/office/drawing/2014/main" id="{9836A3D4-1C69-CAC9-44BB-309B60D1BBE2}"/>
                    </a:ext>
                  </a:extLst>
                </p:cNvPr>
                <p:cNvCxnSpPr>
                  <a:cxnSpLocks/>
                </p:cNvCxnSpPr>
                <p:nvPr/>
              </p:nvCxnSpPr>
              <p:spPr>
                <a:xfrm>
                  <a:off x="1950242" y="1261524"/>
                  <a:ext cx="83078" cy="0"/>
                </a:xfrm>
                <a:prstGeom prst="line">
                  <a:avLst/>
                </a:prstGeom>
                <a:noFill/>
                <a:ln w="19050" cap="sq" cmpd="sng" algn="ctr">
                  <a:solidFill>
                    <a:sysClr val="windowText" lastClr="000000"/>
                  </a:solidFill>
                  <a:prstDash val="solid"/>
                  <a:miter lim="800000"/>
                </a:ln>
                <a:effectLst/>
              </p:spPr>
            </p:cxnSp>
            <p:sp>
              <p:nvSpPr>
                <p:cNvPr id="470" name="TextBox 2358">
                  <a:extLst>
                    <a:ext uri="{FF2B5EF4-FFF2-40B4-BE49-F238E27FC236}">
                      <a16:creationId xmlns:a16="http://schemas.microsoft.com/office/drawing/2014/main" id="{34E0E4C4-E2B8-0150-F107-DDF253C145AF}"/>
                    </a:ext>
                  </a:extLst>
                </p:cNvPr>
                <p:cNvSpPr txBox="1"/>
                <p:nvPr/>
              </p:nvSpPr>
              <p:spPr>
                <a:xfrm>
                  <a:off x="1432285" y="1133229"/>
                  <a:ext cx="474830" cy="256592"/>
                </a:xfrm>
                <a:prstGeom prst="rect">
                  <a:avLst/>
                </a:prstGeom>
                <a:noFill/>
              </p:spPr>
              <p:txBody>
                <a:bodyPr wrap="none" lIns="0" tIns="0" rIns="0" bIns="0"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prstClr val="black"/>
                      </a:solidFill>
                      <a:effectLst/>
                      <a:uLnTx/>
                      <a:uFillTx/>
                      <a:cs typeface="Arial" panose="020B0604020202020204" pitchFamily="34" charset="0"/>
                      <a:sym typeface="Arial"/>
                    </a:rPr>
                    <a:t>50</a:t>
                  </a:r>
                </a:p>
              </p:txBody>
            </p:sp>
          </p:grpSp>
          <p:grpSp>
            <p:nvGrpSpPr>
              <p:cNvPr id="411" name="Group 2235">
                <a:extLst>
                  <a:ext uri="{FF2B5EF4-FFF2-40B4-BE49-F238E27FC236}">
                    <a16:creationId xmlns:a16="http://schemas.microsoft.com/office/drawing/2014/main" id="{FF68BDA3-0EDB-0FD8-EB85-5B4CD91F2C41}"/>
                  </a:ext>
                </a:extLst>
              </p:cNvPr>
              <p:cNvGrpSpPr/>
              <p:nvPr/>
            </p:nvGrpSpPr>
            <p:grpSpPr>
              <a:xfrm>
                <a:off x="2330250" y="2798183"/>
                <a:ext cx="515073" cy="336210"/>
                <a:chOff x="1432285" y="1133229"/>
                <a:chExt cx="601035" cy="256592"/>
              </a:xfrm>
            </p:grpSpPr>
            <p:cxnSp>
              <p:nvCxnSpPr>
                <p:cNvPr id="467" name="Straight Connector 2355">
                  <a:extLst>
                    <a:ext uri="{FF2B5EF4-FFF2-40B4-BE49-F238E27FC236}">
                      <a16:creationId xmlns:a16="http://schemas.microsoft.com/office/drawing/2014/main" id="{0096D464-FEB4-8F62-B1DE-7E5BC555F542}"/>
                    </a:ext>
                  </a:extLst>
                </p:cNvPr>
                <p:cNvCxnSpPr>
                  <a:cxnSpLocks/>
                </p:cNvCxnSpPr>
                <p:nvPr/>
              </p:nvCxnSpPr>
              <p:spPr>
                <a:xfrm>
                  <a:off x="1950242" y="1261524"/>
                  <a:ext cx="83078" cy="0"/>
                </a:xfrm>
                <a:prstGeom prst="line">
                  <a:avLst/>
                </a:prstGeom>
                <a:noFill/>
                <a:ln w="19050" cap="sq" cmpd="sng" algn="ctr">
                  <a:solidFill>
                    <a:sysClr val="windowText" lastClr="000000"/>
                  </a:solidFill>
                  <a:prstDash val="solid"/>
                  <a:miter lim="800000"/>
                </a:ln>
                <a:effectLst/>
              </p:spPr>
            </p:cxnSp>
            <p:sp>
              <p:nvSpPr>
                <p:cNvPr id="468" name="TextBox 2356">
                  <a:extLst>
                    <a:ext uri="{FF2B5EF4-FFF2-40B4-BE49-F238E27FC236}">
                      <a16:creationId xmlns:a16="http://schemas.microsoft.com/office/drawing/2014/main" id="{A9BF9E52-FDF9-AB42-7BAB-A90CAD7290BE}"/>
                    </a:ext>
                  </a:extLst>
                </p:cNvPr>
                <p:cNvSpPr txBox="1"/>
                <p:nvPr/>
              </p:nvSpPr>
              <p:spPr>
                <a:xfrm>
                  <a:off x="1432285" y="1133229"/>
                  <a:ext cx="474830" cy="256592"/>
                </a:xfrm>
                <a:prstGeom prst="rect">
                  <a:avLst/>
                </a:prstGeom>
                <a:noFill/>
              </p:spPr>
              <p:txBody>
                <a:bodyPr wrap="none" lIns="0" tIns="0" rIns="0" bIns="0"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prstClr val="black"/>
                      </a:solidFill>
                      <a:effectLst/>
                      <a:uLnTx/>
                      <a:uFillTx/>
                      <a:cs typeface="Arial" panose="020B0604020202020204" pitchFamily="34" charset="0"/>
                      <a:sym typeface="Arial"/>
                    </a:rPr>
                    <a:t>40</a:t>
                  </a:r>
                </a:p>
              </p:txBody>
            </p:sp>
          </p:grpSp>
          <p:grpSp>
            <p:nvGrpSpPr>
              <p:cNvPr id="412" name="Group 2236">
                <a:extLst>
                  <a:ext uri="{FF2B5EF4-FFF2-40B4-BE49-F238E27FC236}">
                    <a16:creationId xmlns:a16="http://schemas.microsoft.com/office/drawing/2014/main" id="{9D02264C-B77A-6E7B-72F0-81B62062C856}"/>
                  </a:ext>
                </a:extLst>
              </p:cNvPr>
              <p:cNvGrpSpPr/>
              <p:nvPr/>
            </p:nvGrpSpPr>
            <p:grpSpPr>
              <a:xfrm>
                <a:off x="2330250" y="3639089"/>
                <a:ext cx="515073" cy="336210"/>
                <a:chOff x="1432285" y="1133229"/>
                <a:chExt cx="601035" cy="256592"/>
              </a:xfrm>
            </p:grpSpPr>
            <p:cxnSp>
              <p:nvCxnSpPr>
                <p:cNvPr id="465" name="Straight Connector 2353">
                  <a:extLst>
                    <a:ext uri="{FF2B5EF4-FFF2-40B4-BE49-F238E27FC236}">
                      <a16:creationId xmlns:a16="http://schemas.microsoft.com/office/drawing/2014/main" id="{3C3A8C39-80A4-A8C6-2261-042905452517}"/>
                    </a:ext>
                  </a:extLst>
                </p:cNvPr>
                <p:cNvCxnSpPr>
                  <a:cxnSpLocks/>
                </p:cNvCxnSpPr>
                <p:nvPr/>
              </p:nvCxnSpPr>
              <p:spPr>
                <a:xfrm>
                  <a:off x="1950242" y="1261524"/>
                  <a:ext cx="83078" cy="0"/>
                </a:xfrm>
                <a:prstGeom prst="line">
                  <a:avLst/>
                </a:prstGeom>
                <a:noFill/>
                <a:ln w="19050" cap="sq" cmpd="sng" algn="ctr">
                  <a:solidFill>
                    <a:sysClr val="windowText" lastClr="000000"/>
                  </a:solidFill>
                  <a:prstDash val="solid"/>
                  <a:miter lim="800000"/>
                </a:ln>
                <a:effectLst/>
              </p:spPr>
            </p:cxnSp>
            <p:sp>
              <p:nvSpPr>
                <p:cNvPr id="466" name="TextBox 2354">
                  <a:extLst>
                    <a:ext uri="{FF2B5EF4-FFF2-40B4-BE49-F238E27FC236}">
                      <a16:creationId xmlns:a16="http://schemas.microsoft.com/office/drawing/2014/main" id="{028D279A-4BB4-4A26-8E63-48E978F65271}"/>
                    </a:ext>
                  </a:extLst>
                </p:cNvPr>
                <p:cNvSpPr txBox="1"/>
                <p:nvPr/>
              </p:nvSpPr>
              <p:spPr>
                <a:xfrm>
                  <a:off x="1432285" y="1133229"/>
                  <a:ext cx="474830" cy="256592"/>
                </a:xfrm>
                <a:prstGeom prst="rect">
                  <a:avLst/>
                </a:prstGeom>
                <a:noFill/>
              </p:spPr>
              <p:txBody>
                <a:bodyPr wrap="none" lIns="0" tIns="0" rIns="0" bIns="0"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prstClr val="black"/>
                      </a:solidFill>
                      <a:effectLst/>
                      <a:uLnTx/>
                      <a:uFillTx/>
                      <a:cs typeface="Arial" panose="020B0604020202020204" pitchFamily="34" charset="0"/>
                      <a:sym typeface="Arial"/>
                    </a:rPr>
                    <a:t>20</a:t>
                  </a:r>
                </a:p>
              </p:txBody>
            </p:sp>
          </p:grpSp>
          <p:grpSp>
            <p:nvGrpSpPr>
              <p:cNvPr id="413" name="Group 2237">
                <a:extLst>
                  <a:ext uri="{FF2B5EF4-FFF2-40B4-BE49-F238E27FC236}">
                    <a16:creationId xmlns:a16="http://schemas.microsoft.com/office/drawing/2014/main" id="{CD0F0BAE-6545-452A-3822-C6FDE2EE685F}"/>
                  </a:ext>
                </a:extLst>
              </p:cNvPr>
              <p:cNvGrpSpPr/>
              <p:nvPr/>
            </p:nvGrpSpPr>
            <p:grpSpPr>
              <a:xfrm>
                <a:off x="2330250" y="4067587"/>
                <a:ext cx="515073" cy="336210"/>
                <a:chOff x="1432285" y="1133229"/>
                <a:chExt cx="601035" cy="256592"/>
              </a:xfrm>
            </p:grpSpPr>
            <p:cxnSp>
              <p:nvCxnSpPr>
                <p:cNvPr id="463" name="Straight Connector 2351">
                  <a:extLst>
                    <a:ext uri="{FF2B5EF4-FFF2-40B4-BE49-F238E27FC236}">
                      <a16:creationId xmlns:a16="http://schemas.microsoft.com/office/drawing/2014/main" id="{E2E805BC-C944-C1E1-2C0C-D8BF411B3EEF}"/>
                    </a:ext>
                  </a:extLst>
                </p:cNvPr>
                <p:cNvCxnSpPr>
                  <a:cxnSpLocks/>
                </p:cNvCxnSpPr>
                <p:nvPr/>
              </p:nvCxnSpPr>
              <p:spPr>
                <a:xfrm>
                  <a:off x="1950242" y="1261524"/>
                  <a:ext cx="83078" cy="0"/>
                </a:xfrm>
                <a:prstGeom prst="line">
                  <a:avLst/>
                </a:prstGeom>
                <a:noFill/>
                <a:ln w="19050" cap="sq" cmpd="sng" algn="ctr">
                  <a:solidFill>
                    <a:sysClr val="windowText" lastClr="000000"/>
                  </a:solidFill>
                  <a:prstDash val="solid"/>
                  <a:miter lim="800000"/>
                </a:ln>
                <a:effectLst/>
              </p:spPr>
            </p:cxnSp>
            <p:sp>
              <p:nvSpPr>
                <p:cNvPr id="464" name="TextBox 2352">
                  <a:extLst>
                    <a:ext uri="{FF2B5EF4-FFF2-40B4-BE49-F238E27FC236}">
                      <a16:creationId xmlns:a16="http://schemas.microsoft.com/office/drawing/2014/main" id="{DB8EFD03-2532-2D94-CFE0-7979C470CF64}"/>
                    </a:ext>
                  </a:extLst>
                </p:cNvPr>
                <p:cNvSpPr txBox="1"/>
                <p:nvPr/>
              </p:nvSpPr>
              <p:spPr>
                <a:xfrm>
                  <a:off x="1432285" y="1133229"/>
                  <a:ext cx="474830" cy="256592"/>
                </a:xfrm>
                <a:prstGeom prst="rect">
                  <a:avLst/>
                </a:prstGeom>
                <a:noFill/>
              </p:spPr>
              <p:txBody>
                <a:bodyPr wrap="none" lIns="0" tIns="0" rIns="0" bIns="0"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prstClr val="black"/>
                      </a:solidFill>
                      <a:effectLst/>
                      <a:uLnTx/>
                      <a:uFillTx/>
                      <a:cs typeface="Arial" panose="020B0604020202020204" pitchFamily="34" charset="0"/>
                      <a:sym typeface="Arial"/>
                    </a:rPr>
                    <a:t>10</a:t>
                  </a:r>
                </a:p>
              </p:txBody>
            </p:sp>
          </p:grpSp>
          <p:grpSp>
            <p:nvGrpSpPr>
              <p:cNvPr id="414" name="Group 2238">
                <a:extLst>
                  <a:ext uri="{FF2B5EF4-FFF2-40B4-BE49-F238E27FC236}">
                    <a16:creationId xmlns:a16="http://schemas.microsoft.com/office/drawing/2014/main" id="{3776DA05-38A2-DA50-15E6-5732BC2A9182}"/>
                  </a:ext>
                </a:extLst>
              </p:cNvPr>
              <p:cNvGrpSpPr/>
              <p:nvPr/>
            </p:nvGrpSpPr>
            <p:grpSpPr>
              <a:xfrm>
                <a:off x="2533717" y="4504672"/>
                <a:ext cx="311611" cy="336210"/>
                <a:chOff x="1669706" y="1133229"/>
                <a:chExt cx="363606" cy="256592"/>
              </a:xfrm>
            </p:grpSpPr>
            <p:cxnSp>
              <p:nvCxnSpPr>
                <p:cNvPr id="461" name="Straight Connector 2349">
                  <a:extLst>
                    <a:ext uri="{FF2B5EF4-FFF2-40B4-BE49-F238E27FC236}">
                      <a16:creationId xmlns:a16="http://schemas.microsoft.com/office/drawing/2014/main" id="{9015D727-6023-93C7-A854-D141F51FDBD2}"/>
                    </a:ext>
                  </a:extLst>
                </p:cNvPr>
                <p:cNvCxnSpPr>
                  <a:cxnSpLocks/>
                </p:cNvCxnSpPr>
                <p:nvPr/>
              </p:nvCxnSpPr>
              <p:spPr>
                <a:xfrm>
                  <a:off x="1950234" y="1261524"/>
                  <a:ext cx="83078" cy="0"/>
                </a:xfrm>
                <a:prstGeom prst="line">
                  <a:avLst/>
                </a:prstGeom>
                <a:noFill/>
                <a:ln w="19050" cap="sq" cmpd="sng" algn="ctr">
                  <a:solidFill>
                    <a:sysClr val="windowText" lastClr="000000"/>
                  </a:solidFill>
                  <a:prstDash val="solid"/>
                  <a:miter lim="800000"/>
                </a:ln>
                <a:effectLst/>
              </p:spPr>
            </p:cxnSp>
            <p:sp>
              <p:nvSpPr>
                <p:cNvPr id="462" name="TextBox 2350">
                  <a:extLst>
                    <a:ext uri="{FF2B5EF4-FFF2-40B4-BE49-F238E27FC236}">
                      <a16:creationId xmlns:a16="http://schemas.microsoft.com/office/drawing/2014/main" id="{D13F6F08-C81E-5A9A-42E2-C5C0028B5B47}"/>
                    </a:ext>
                  </a:extLst>
                </p:cNvPr>
                <p:cNvSpPr txBox="1"/>
                <p:nvPr/>
              </p:nvSpPr>
              <p:spPr>
                <a:xfrm>
                  <a:off x="1669706" y="1133229"/>
                  <a:ext cx="237409" cy="256592"/>
                </a:xfrm>
                <a:prstGeom prst="rect">
                  <a:avLst/>
                </a:prstGeom>
                <a:noFill/>
              </p:spPr>
              <p:txBody>
                <a:bodyPr wrap="none" lIns="0" tIns="0" rIns="0" bIns="0"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prstClr val="black"/>
                      </a:solidFill>
                      <a:effectLst/>
                      <a:uLnTx/>
                      <a:uFillTx/>
                      <a:cs typeface="Arial" panose="020B0604020202020204" pitchFamily="34" charset="0"/>
                      <a:sym typeface="Arial"/>
                    </a:rPr>
                    <a:t>0</a:t>
                  </a:r>
                </a:p>
              </p:txBody>
            </p:sp>
          </p:grpSp>
          <p:cxnSp>
            <p:nvCxnSpPr>
              <p:cNvPr id="415" name="Straight Connector 2303">
                <a:extLst>
                  <a:ext uri="{FF2B5EF4-FFF2-40B4-BE49-F238E27FC236}">
                    <a16:creationId xmlns:a16="http://schemas.microsoft.com/office/drawing/2014/main" id="{6608D2C0-8B57-FFCA-3447-3FED4CA0CB67}"/>
                  </a:ext>
                </a:extLst>
              </p:cNvPr>
              <p:cNvCxnSpPr>
                <a:cxnSpLocks/>
              </p:cNvCxnSpPr>
              <p:nvPr/>
            </p:nvCxnSpPr>
            <p:spPr>
              <a:xfrm rot="16200000">
                <a:off x="2943051" y="4907497"/>
                <a:ext cx="108856" cy="0"/>
              </a:xfrm>
              <a:prstGeom prst="line">
                <a:avLst/>
              </a:prstGeom>
              <a:noFill/>
              <a:ln w="19050" cap="sq" cmpd="sng" algn="ctr">
                <a:solidFill>
                  <a:sysClr val="windowText" lastClr="000000"/>
                </a:solidFill>
                <a:prstDash val="solid"/>
                <a:miter lim="800000"/>
              </a:ln>
              <a:effectLst/>
            </p:spPr>
          </p:cxnSp>
          <p:sp>
            <p:nvSpPr>
              <p:cNvPr id="416" name="TextBox 2304">
                <a:extLst>
                  <a:ext uri="{FF2B5EF4-FFF2-40B4-BE49-F238E27FC236}">
                    <a16:creationId xmlns:a16="http://schemas.microsoft.com/office/drawing/2014/main" id="{3AF97B02-E5DA-273F-19AC-05C7F5E33D90}"/>
                  </a:ext>
                </a:extLst>
              </p:cNvPr>
              <p:cNvSpPr txBox="1"/>
              <p:nvPr/>
            </p:nvSpPr>
            <p:spPr>
              <a:xfrm>
                <a:off x="2895752" y="4964726"/>
                <a:ext cx="203460" cy="336210"/>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prstClr val="black"/>
                    </a:solidFill>
                    <a:effectLst/>
                    <a:uLnTx/>
                    <a:uFillTx/>
                    <a:cs typeface="Arial" panose="020B0604020202020204" pitchFamily="34" charset="0"/>
                    <a:sym typeface="Arial"/>
                  </a:rPr>
                  <a:t>0</a:t>
                </a:r>
              </a:p>
            </p:txBody>
          </p:sp>
          <p:cxnSp>
            <p:nvCxnSpPr>
              <p:cNvPr id="417" name="Straight Connector 2305">
                <a:extLst>
                  <a:ext uri="{FF2B5EF4-FFF2-40B4-BE49-F238E27FC236}">
                    <a16:creationId xmlns:a16="http://schemas.microsoft.com/office/drawing/2014/main" id="{8C20634E-DD14-8C08-075B-BEAD15944D15}"/>
                  </a:ext>
                </a:extLst>
              </p:cNvPr>
              <p:cNvCxnSpPr>
                <a:cxnSpLocks/>
              </p:cNvCxnSpPr>
              <p:nvPr/>
            </p:nvCxnSpPr>
            <p:spPr>
              <a:xfrm rot="16200000">
                <a:off x="3427359" y="4907497"/>
                <a:ext cx="108856" cy="0"/>
              </a:xfrm>
              <a:prstGeom prst="line">
                <a:avLst/>
              </a:prstGeom>
              <a:noFill/>
              <a:ln w="19050" cap="sq" cmpd="sng" algn="ctr">
                <a:solidFill>
                  <a:sysClr val="windowText" lastClr="000000"/>
                </a:solidFill>
                <a:prstDash val="solid"/>
                <a:miter lim="800000"/>
              </a:ln>
              <a:effectLst/>
            </p:spPr>
          </p:cxnSp>
          <p:sp>
            <p:nvSpPr>
              <p:cNvPr id="418" name="TextBox 2306">
                <a:extLst>
                  <a:ext uri="{FF2B5EF4-FFF2-40B4-BE49-F238E27FC236}">
                    <a16:creationId xmlns:a16="http://schemas.microsoft.com/office/drawing/2014/main" id="{0C192569-0FA9-157B-D528-FF0D270AAF72}"/>
                  </a:ext>
                </a:extLst>
              </p:cNvPr>
              <p:cNvSpPr txBox="1"/>
              <p:nvPr/>
            </p:nvSpPr>
            <p:spPr>
              <a:xfrm>
                <a:off x="3380061" y="4964726"/>
                <a:ext cx="203460" cy="336210"/>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prstClr val="black"/>
                    </a:solidFill>
                    <a:effectLst/>
                    <a:uLnTx/>
                    <a:uFillTx/>
                    <a:cs typeface="Arial" panose="020B0604020202020204" pitchFamily="34" charset="0"/>
                    <a:sym typeface="Arial"/>
                  </a:rPr>
                  <a:t>3</a:t>
                </a:r>
              </a:p>
            </p:txBody>
          </p:sp>
          <p:cxnSp>
            <p:nvCxnSpPr>
              <p:cNvPr id="419" name="Straight Connector 2307">
                <a:extLst>
                  <a:ext uri="{FF2B5EF4-FFF2-40B4-BE49-F238E27FC236}">
                    <a16:creationId xmlns:a16="http://schemas.microsoft.com/office/drawing/2014/main" id="{461F019B-14CD-4146-13CE-67AC8E3243B1}"/>
                  </a:ext>
                </a:extLst>
              </p:cNvPr>
              <p:cNvCxnSpPr>
                <a:cxnSpLocks/>
              </p:cNvCxnSpPr>
              <p:nvPr/>
            </p:nvCxnSpPr>
            <p:spPr>
              <a:xfrm rot="16200000">
                <a:off x="3929680" y="4907497"/>
                <a:ext cx="108856" cy="0"/>
              </a:xfrm>
              <a:prstGeom prst="line">
                <a:avLst/>
              </a:prstGeom>
              <a:noFill/>
              <a:ln w="19050" cap="sq" cmpd="sng" algn="ctr">
                <a:solidFill>
                  <a:sysClr val="windowText" lastClr="000000"/>
                </a:solidFill>
                <a:prstDash val="solid"/>
                <a:miter lim="800000"/>
              </a:ln>
              <a:effectLst/>
            </p:spPr>
          </p:cxnSp>
          <p:sp>
            <p:nvSpPr>
              <p:cNvPr id="420" name="TextBox 2308">
                <a:extLst>
                  <a:ext uri="{FF2B5EF4-FFF2-40B4-BE49-F238E27FC236}">
                    <a16:creationId xmlns:a16="http://schemas.microsoft.com/office/drawing/2014/main" id="{F1DD766A-9490-2FCB-3708-EF7983839D1D}"/>
                  </a:ext>
                </a:extLst>
              </p:cNvPr>
              <p:cNvSpPr txBox="1"/>
              <p:nvPr/>
            </p:nvSpPr>
            <p:spPr>
              <a:xfrm>
                <a:off x="3882382" y="4964726"/>
                <a:ext cx="203460" cy="336210"/>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prstClr val="black"/>
                    </a:solidFill>
                    <a:effectLst/>
                    <a:uLnTx/>
                    <a:uFillTx/>
                    <a:cs typeface="Arial" panose="020B0604020202020204" pitchFamily="34" charset="0"/>
                    <a:sym typeface="Arial"/>
                  </a:rPr>
                  <a:t>6</a:t>
                </a:r>
              </a:p>
            </p:txBody>
          </p:sp>
          <p:cxnSp>
            <p:nvCxnSpPr>
              <p:cNvPr id="421" name="Straight Connector 2309">
                <a:extLst>
                  <a:ext uri="{FF2B5EF4-FFF2-40B4-BE49-F238E27FC236}">
                    <a16:creationId xmlns:a16="http://schemas.microsoft.com/office/drawing/2014/main" id="{FF1F5764-7312-7C15-96EC-BC889C95E7C4}"/>
                  </a:ext>
                </a:extLst>
              </p:cNvPr>
              <p:cNvCxnSpPr>
                <a:cxnSpLocks/>
              </p:cNvCxnSpPr>
              <p:nvPr/>
            </p:nvCxnSpPr>
            <p:spPr>
              <a:xfrm rot="16200000">
                <a:off x="4408203" y="4907497"/>
                <a:ext cx="108856" cy="0"/>
              </a:xfrm>
              <a:prstGeom prst="line">
                <a:avLst/>
              </a:prstGeom>
              <a:noFill/>
              <a:ln w="19050" cap="sq" cmpd="sng" algn="ctr">
                <a:solidFill>
                  <a:sysClr val="windowText" lastClr="000000"/>
                </a:solidFill>
                <a:prstDash val="solid"/>
                <a:miter lim="800000"/>
              </a:ln>
              <a:effectLst/>
            </p:spPr>
          </p:cxnSp>
          <p:sp>
            <p:nvSpPr>
              <p:cNvPr id="422" name="TextBox 2310">
                <a:extLst>
                  <a:ext uri="{FF2B5EF4-FFF2-40B4-BE49-F238E27FC236}">
                    <a16:creationId xmlns:a16="http://schemas.microsoft.com/office/drawing/2014/main" id="{E079D78B-D075-E831-60A3-2B61E092A231}"/>
                  </a:ext>
                </a:extLst>
              </p:cNvPr>
              <p:cNvSpPr txBox="1"/>
              <p:nvPr/>
            </p:nvSpPr>
            <p:spPr>
              <a:xfrm>
                <a:off x="4360905" y="4964726"/>
                <a:ext cx="203460" cy="336210"/>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prstClr val="black"/>
                    </a:solidFill>
                    <a:effectLst/>
                    <a:uLnTx/>
                    <a:uFillTx/>
                    <a:cs typeface="Arial" panose="020B0604020202020204" pitchFamily="34" charset="0"/>
                    <a:sym typeface="Arial"/>
                  </a:rPr>
                  <a:t>9</a:t>
                </a:r>
              </a:p>
            </p:txBody>
          </p:sp>
          <p:cxnSp>
            <p:nvCxnSpPr>
              <p:cNvPr id="423" name="Straight Connector 2311">
                <a:extLst>
                  <a:ext uri="{FF2B5EF4-FFF2-40B4-BE49-F238E27FC236}">
                    <a16:creationId xmlns:a16="http://schemas.microsoft.com/office/drawing/2014/main" id="{F7E2DD79-2F0F-8C1F-F9BD-B8411D1C8315}"/>
                  </a:ext>
                </a:extLst>
              </p:cNvPr>
              <p:cNvCxnSpPr>
                <a:cxnSpLocks/>
              </p:cNvCxnSpPr>
              <p:nvPr/>
            </p:nvCxnSpPr>
            <p:spPr>
              <a:xfrm rot="16200000">
                <a:off x="4907523" y="4907497"/>
                <a:ext cx="108856" cy="0"/>
              </a:xfrm>
              <a:prstGeom prst="line">
                <a:avLst/>
              </a:prstGeom>
              <a:noFill/>
              <a:ln w="19050" cap="sq" cmpd="sng" algn="ctr">
                <a:solidFill>
                  <a:sysClr val="windowText" lastClr="000000"/>
                </a:solidFill>
                <a:prstDash val="solid"/>
                <a:miter lim="800000"/>
              </a:ln>
              <a:effectLst/>
            </p:spPr>
          </p:cxnSp>
          <p:sp>
            <p:nvSpPr>
              <p:cNvPr id="424" name="TextBox 2312">
                <a:extLst>
                  <a:ext uri="{FF2B5EF4-FFF2-40B4-BE49-F238E27FC236}">
                    <a16:creationId xmlns:a16="http://schemas.microsoft.com/office/drawing/2014/main" id="{E0626F09-5D4E-2378-D6FA-BD3AA225C1C6}"/>
                  </a:ext>
                </a:extLst>
              </p:cNvPr>
              <p:cNvSpPr txBox="1"/>
              <p:nvPr/>
            </p:nvSpPr>
            <p:spPr>
              <a:xfrm>
                <a:off x="4758493" y="4964726"/>
                <a:ext cx="406916" cy="336210"/>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prstClr val="black"/>
                    </a:solidFill>
                    <a:effectLst/>
                    <a:uLnTx/>
                    <a:uFillTx/>
                    <a:cs typeface="Arial" panose="020B0604020202020204" pitchFamily="34" charset="0"/>
                    <a:sym typeface="Arial"/>
                  </a:rPr>
                  <a:t>12</a:t>
                </a:r>
              </a:p>
            </p:txBody>
          </p:sp>
          <p:cxnSp>
            <p:nvCxnSpPr>
              <p:cNvPr id="425" name="Straight Connector 2313">
                <a:extLst>
                  <a:ext uri="{FF2B5EF4-FFF2-40B4-BE49-F238E27FC236}">
                    <a16:creationId xmlns:a16="http://schemas.microsoft.com/office/drawing/2014/main" id="{E0ED06C7-2529-2CC8-183B-132E6098EFC6}"/>
                  </a:ext>
                </a:extLst>
              </p:cNvPr>
              <p:cNvCxnSpPr>
                <a:cxnSpLocks/>
              </p:cNvCxnSpPr>
              <p:nvPr/>
            </p:nvCxnSpPr>
            <p:spPr>
              <a:xfrm rot="16200000">
                <a:off x="5399315" y="4907497"/>
                <a:ext cx="108856" cy="0"/>
              </a:xfrm>
              <a:prstGeom prst="line">
                <a:avLst/>
              </a:prstGeom>
              <a:noFill/>
              <a:ln w="19050" cap="sq" cmpd="sng" algn="ctr">
                <a:solidFill>
                  <a:sysClr val="windowText" lastClr="000000"/>
                </a:solidFill>
                <a:prstDash val="solid"/>
                <a:miter lim="800000"/>
              </a:ln>
              <a:effectLst/>
            </p:spPr>
          </p:cxnSp>
          <p:sp>
            <p:nvSpPr>
              <p:cNvPr id="426" name="TextBox 2314">
                <a:extLst>
                  <a:ext uri="{FF2B5EF4-FFF2-40B4-BE49-F238E27FC236}">
                    <a16:creationId xmlns:a16="http://schemas.microsoft.com/office/drawing/2014/main" id="{F269B7A9-8327-791F-E111-DFE416E3ED70}"/>
                  </a:ext>
                </a:extLst>
              </p:cNvPr>
              <p:cNvSpPr txBox="1"/>
              <p:nvPr/>
            </p:nvSpPr>
            <p:spPr>
              <a:xfrm>
                <a:off x="5250290" y="4964726"/>
                <a:ext cx="406916" cy="336210"/>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prstClr val="black"/>
                    </a:solidFill>
                    <a:effectLst/>
                    <a:uLnTx/>
                    <a:uFillTx/>
                    <a:cs typeface="Arial" panose="020B0604020202020204" pitchFamily="34" charset="0"/>
                    <a:sym typeface="Arial"/>
                  </a:rPr>
                  <a:t>15</a:t>
                </a:r>
              </a:p>
            </p:txBody>
          </p:sp>
          <p:cxnSp>
            <p:nvCxnSpPr>
              <p:cNvPr id="427" name="Straight Connector 2315">
                <a:extLst>
                  <a:ext uri="{FF2B5EF4-FFF2-40B4-BE49-F238E27FC236}">
                    <a16:creationId xmlns:a16="http://schemas.microsoft.com/office/drawing/2014/main" id="{3F85C7CD-E7DE-A393-07A9-D6489C70B39F}"/>
                  </a:ext>
                </a:extLst>
              </p:cNvPr>
              <p:cNvCxnSpPr>
                <a:cxnSpLocks/>
              </p:cNvCxnSpPr>
              <p:nvPr/>
            </p:nvCxnSpPr>
            <p:spPr>
              <a:xfrm rot="16200000">
                <a:off x="5891098" y="4907497"/>
                <a:ext cx="108856" cy="0"/>
              </a:xfrm>
              <a:prstGeom prst="line">
                <a:avLst/>
              </a:prstGeom>
              <a:noFill/>
              <a:ln w="19050" cap="sq" cmpd="sng" algn="ctr">
                <a:solidFill>
                  <a:sysClr val="windowText" lastClr="000000"/>
                </a:solidFill>
                <a:prstDash val="solid"/>
                <a:miter lim="800000"/>
              </a:ln>
              <a:effectLst/>
            </p:spPr>
          </p:cxnSp>
          <p:sp>
            <p:nvSpPr>
              <p:cNvPr id="428" name="TextBox 2316">
                <a:extLst>
                  <a:ext uri="{FF2B5EF4-FFF2-40B4-BE49-F238E27FC236}">
                    <a16:creationId xmlns:a16="http://schemas.microsoft.com/office/drawing/2014/main" id="{9E0495E8-6825-1990-62EE-559E2DED55F9}"/>
                  </a:ext>
                </a:extLst>
              </p:cNvPr>
              <p:cNvSpPr txBox="1"/>
              <p:nvPr/>
            </p:nvSpPr>
            <p:spPr>
              <a:xfrm>
                <a:off x="5742069" y="4964726"/>
                <a:ext cx="406916" cy="336210"/>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prstClr val="black"/>
                    </a:solidFill>
                    <a:effectLst/>
                    <a:uLnTx/>
                    <a:uFillTx/>
                    <a:cs typeface="Arial" panose="020B0604020202020204" pitchFamily="34" charset="0"/>
                    <a:sym typeface="Arial"/>
                  </a:rPr>
                  <a:t>18</a:t>
                </a:r>
              </a:p>
            </p:txBody>
          </p:sp>
          <p:cxnSp>
            <p:nvCxnSpPr>
              <p:cNvPr id="429" name="Straight Connector 2317">
                <a:extLst>
                  <a:ext uri="{FF2B5EF4-FFF2-40B4-BE49-F238E27FC236}">
                    <a16:creationId xmlns:a16="http://schemas.microsoft.com/office/drawing/2014/main" id="{EDA1E1C3-6A97-4EEA-FA40-FC51EC65B297}"/>
                  </a:ext>
                </a:extLst>
              </p:cNvPr>
              <p:cNvCxnSpPr>
                <a:cxnSpLocks/>
              </p:cNvCxnSpPr>
              <p:nvPr/>
            </p:nvCxnSpPr>
            <p:spPr>
              <a:xfrm rot="16200000">
                <a:off x="6383729" y="4907497"/>
                <a:ext cx="108856" cy="0"/>
              </a:xfrm>
              <a:prstGeom prst="line">
                <a:avLst/>
              </a:prstGeom>
              <a:noFill/>
              <a:ln w="19050" cap="sq" cmpd="sng" algn="ctr">
                <a:solidFill>
                  <a:sysClr val="windowText" lastClr="000000"/>
                </a:solidFill>
                <a:prstDash val="solid"/>
                <a:miter lim="800000"/>
              </a:ln>
              <a:effectLst/>
            </p:spPr>
          </p:cxnSp>
          <p:sp>
            <p:nvSpPr>
              <p:cNvPr id="430" name="TextBox 2318">
                <a:extLst>
                  <a:ext uri="{FF2B5EF4-FFF2-40B4-BE49-F238E27FC236}">
                    <a16:creationId xmlns:a16="http://schemas.microsoft.com/office/drawing/2014/main" id="{3B1F8868-B5DA-DF6D-513E-DA471CF43A80}"/>
                  </a:ext>
                </a:extLst>
              </p:cNvPr>
              <p:cNvSpPr txBox="1"/>
              <p:nvPr/>
            </p:nvSpPr>
            <p:spPr>
              <a:xfrm>
                <a:off x="6234701" y="4964726"/>
                <a:ext cx="406916" cy="336210"/>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prstClr val="black"/>
                    </a:solidFill>
                    <a:effectLst/>
                    <a:uLnTx/>
                    <a:uFillTx/>
                    <a:cs typeface="Arial" panose="020B0604020202020204" pitchFamily="34" charset="0"/>
                    <a:sym typeface="Arial"/>
                  </a:rPr>
                  <a:t>21</a:t>
                </a:r>
              </a:p>
            </p:txBody>
          </p:sp>
          <p:cxnSp>
            <p:nvCxnSpPr>
              <p:cNvPr id="431" name="Straight Connector 2319">
                <a:extLst>
                  <a:ext uri="{FF2B5EF4-FFF2-40B4-BE49-F238E27FC236}">
                    <a16:creationId xmlns:a16="http://schemas.microsoft.com/office/drawing/2014/main" id="{BC424D97-957C-678F-1400-45FA6FDA6B9C}"/>
                  </a:ext>
                </a:extLst>
              </p:cNvPr>
              <p:cNvCxnSpPr>
                <a:cxnSpLocks/>
              </p:cNvCxnSpPr>
              <p:nvPr/>
            </p:nvCxnSpPr>
            <p:spPr>
              <a:xfrm rot="16200000">
                <a:off x="6871858" y="4907497"/>
                <a:ext cx="108856" cy="0"/>
              </a:xfrm>
              <a:prstGeom prst="line">
                <a:avLst/>
              </a:prstGeom>
              <a:noFill/>
              <a:ln w="19050" cap="sq" cmpd="sng" algn="ctr">
                <a:solidFill>
                  <a:sysClr val="windowText" lastClr="000000"/>
                </a:solidFill>
                <a:prstDash val="solid"/>
                <a:miter lim="800000"/>
              </a:ln>
              <a:effectLst/>
            </p:spPr>
          </p:cxnSp>
          <p:sp>
            <p:nvSpPr>
              <p:cNvPr id="432" name="TextBox 2320">
                <a:extLst>
                  <a:ext uri="{FF2B5EF4-FFF2-40B4-BE49-F238E27FC236}">
                    <a16:creationId xmlns:a16="http://schemas.microsoft.com/office/drawing/2014/main" id="{2394E5CA-3320-0B0E-5353-3EBE7A9A5A0F}"/>
                  </a:ext>
                </a:extLst>
              </p:cNvPr>
              <p:cNvSpPr txBox="1"/>
              <p:nvPr/>
            </p:nvSpPr>
            <p:spPr>
              <a:xfrm>
                <a:off x="6722831" y="4964726"/>
                <a:ext cx="406916" cy="336210"/>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prstClr val="black"/>
                    </a:solidFill>
                    <a:effectLst/>
                    <a:uLnTx/>
                    <a:uFillTx/>
                    <a:cs typeface="Arial" panose="020B0604020202020204" pitchFamily="34" charset="0"/>
                    <a:sym typeface="Arial"/>
                  </a:rPr>
                  <a:t>24</a:t>
                </a:r>
              </a:p>
            </p:txBody>
          </p:sp>
          <p:cxnSp>
            <p:nvCxnSpPr>
              <p:cNvPr id="433" name="Straight Connector 2321">
                <a:extLst>
                  <a:ext uri="{FF2B5EF4-FFF2-40B4-BE49-F238E27FC236}">
                    <a16:creationId xmlns:a16="http://schemas.microsoft.com/office/drawing/2014/main" id="{78FE2DFA-E4C7-D7AF-6097-B04F416D96FA}"/>
                  </a:ext>
                </a:extLst>
              </p:cNvPr>
              <p:cNvCxnSpPr>
                <a:cxnSpLocks/>
              </p:cNvCxnSpPr>
              <p:nvPr/>
            </p:nvCxnSpPr>
            <p:spPr>
              <a:xfrm rot="16200000">
                <a:off x="7362713" y="4907497"/>
                <a:ext cx="108856" cy="0"/>
              </a:xfrm>
              <a:prstGeom prst="line">
                <a:avLst/>
              </a:prstGeom>
              <a:noFill/>
              <a:ln w="19050" cap="sq" cmpd="sng" algn="ctr">
                <a:solidFill>
                  <a:sysClr val="windowText" lastClr="000000"/>
                </a:solidFill>
                <a:prstDash val="solid"/>
                <a:miter lim="800000"/>
              </a:ln>
              <a:effectLst/>
            </p:spPr>
          </p:cxnSp>
          <p:sp>
            <p:nvSpPr>
              <p:cNvPr id="434" name="TextBox 2322">
                <a:extLst>
                  <a:ext uri="{FF2B5EF4-FFF2-40B4-BE49-F238E27FC236}">
                    <a16:creationId xmlns:a16="http://schemas.microsoft.com/office/drawing/2014/main" id="{3F98C1FC-91F9-D284-D883-9945342F5F9D}"/>
                  </a:ext>
                </a:extLst>
              </p:cNvPr>
              <p:cNvSpPr txBox="1"/>
              <p:nvPr/>
            </p:nvSpPr>
            <p:spPr>
              <a:xfrm>
                <a:off x="7213684" y="4964726"/>
                <a:ext cx="406916" cy="336210"/>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prstClr val="black"/>
                    </a:solidFill>
                    <a:effectLst/>
                    <a:uLnTx/>
                    <a:uFillTx/>
                    <a:cs typeface="Arial" panose="020B0604020202020204" pitchFamily="34" charset="0"/>
                    <a:sym typeface="Arial"/>
                  </a:rPr>
                  <a:t>27</a:t>
                </a:r>
              </a:p>
            </p:txBody>
          </p:sp>
          <p:sp>
            <p:nvSpPr>
              <p:cNvPr id="435" name="TextBox 2323">
                <a:extLst>
                  <a:ext uri="{FF2B5EF4-FFF2-40B4-BE49-F238E27FC236}">
                    <a16:creationId xmlns:a16="http://schemas.microsoft.com/office/drawing/2014/main" id="{0BEECC2F-F39A-884E-DB51-7C8A8B410D34}"/>
                  </a:ext>
                </a:extLst>
              </p:cNvPr>
              <p:cNvSpPr txBox="1"/>
              <p:nvPr/>
            </p:nvSpPr>
            <p:spPr>
              <a:xfrm rot="16200000">
                <a:off x="-352698" y="2326671"/>
                <a:ext cx="4608408" cy="440157"/>
              </a:xfrm>
              <a:prstGeom prst="rect">
                <a:avLst/>
              </a:prstGeom>
              <a:noFill/>
            </p:spPr>
            <p:txBody>
              <a:bodyPr wrap="squar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a:ln>
                      <a:noFill/>
                    </a:ln>
                    <a:solidFill>
                      <a:prstClr val="black"/>
                    </a:solidFill>
                    <a:effectLst/>
                    <a:uLnTx/>
                    <a:uFillTx/>
                    <a:cs typeface="Arial" panose="020B0604020202020204" pitchFamily="34" charset="0"/>
                    <a:sym typeface="Arial"/>
                  </a:rPr>
                  <a:t>Probabilité, %</a:t>
                </a:r>
              </a:p>
            </p:txBody>
          </p:sp>
          <p:grpSp>
            <p:nvGrpSpPr>
              <p:cNvPr id="436" name="Group 2324">
                <a:extLst>
                  <a:ext uri="{FF2B5EF4-FFF2-40B4-BE49-F238E27FC236}">
                    <a16:creationId xmlns:a16="http://schemas.microsoft.com/office/drawing/2014/main" id="{F1C5138A-6951-B595-4954-2A2612D0093F}"/>
                  </a:ext>
                </a:extLst>
              </p:cNvPr>
              <p:cNvGrpSpPr/>
              <p:nvPr/>
            </p:nvGrpSpPr>
            <p:grpSpPr>
              <a:xfrm>
                <a:off x="2330250" y="656277"/>
                <a:ext cx="515073" cy="336210"/>
                <a:chOff x="1432285" y="1133229"/>
                <a:chExt cx="601035" cy="256592"/>
              </a:xfrm>
            </p:grpSpPr>
            <p:cxnSp>
              <p:nvCxnSpPr>
                <p:cNvPr id="459" name="Straight Connector 2347">
                  <a:extLst>
                    <a:ext uri="{FF2B5EF4-FFF2-40B4-BE49-F238E27FC236}">
                      <a16:creationId xmlns:a16="http://schemas.microsoft.com/office/drawing/2014/main" id="{39CEF086-8286-3C6F-5542-EA4C0CBAAC4C}"/>
                    </a:ext>
                  </a:extLst>
                </p:cNvPr>
                <p:cNvCxnSpPr>
                  <a:cxnSpLocks/>
                </p:cNvCxnSpPr>
                <p:nvPr/>
              </p:nvCxnSpPr>
              <p:spPr>
                <a:xfrm>
                  <a:off x="1950242" y="1261524"/>
                  <a:ext cx="83078" cy="0"/>
                </a:xfrm>
                <a:prstGeom prst="line">
                  <a:avLst/>
                </a:prstGeom>
                <a:noFill/>
                <a:ln w="19050" cap="sq" cmpd="sng" algn="ctr">
                  <a:solidFill>
                    <a:sysClr val="windowText" lastClr="000000"/>
                  </a:solidFill>
                  <a:prstDash val="solid"/>
                  <a:miter lim="800000"/>
                </a:ln>
                <a:effectLst/>
              </p:spPr>
            </p:cxnSp>
            <p:sp>
              <p:nvSpPr>
                <p:cNvPr id="460" name="TextBox 2348">
                  <a:extLst>
                    <a:ext uri="{FF2B5EF4-FFF2-40B4-BE49-F238E27FC236}">
                      <a16:creationId xmlns:a16="http://schemas.microsoft.com/office/drawing/2014/main" id="{71CC2484-9949-2E86-FF9F-0F1D436B626F}"/>
                    </a:ext>
                  </a:extLst>
                </p:cNvPr>
                <p:cNvSpPr txBox="1"/>
                <p:nvPr/>
              </p:nvSpPr>
              <p:spPr>
                <a:xfrm>
                  <a:off x="1432285" y="1133229"/>
                  <a:ext cx="474830" cy="256592"/>
                </a:xfrm>
                <a:prstGeom prst="rect">
                  <a:avLst/>
                </a:prstGeom>
                <a:noFill/>
              </p:spPr>
              <p:txBody>
                <a:bodyPr wrap="none" lIns="0" tIns="0" rIns="0" bIns="0"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prstClr val="black"/>
                      </a:solidFill>
                      <a:effectLst/>
                      <a:uLnTx/>
                      <a:uFillTx/>
                      <a:cs typeface="Arial" panose="020B0604020202020204" pitchFamily="34" charset="0"/>
                      <a:sym typeface="Arial"/>
                    </a:rPr>
                    <a:t>90</a:t>
                  </a:r>
                </a:p>
              </p:txBody>
            </p:sp>
          </p:grpSp>
          <p:grpSp>
            <p:nvGrpSpPr>
              <p:cNvPr id="437" name="Group 2325">
                <a:extLst>
                  <a:ext uri="{FF2B5EF4-FFF2-40B4-BE49-F238E27FC236}">
                    <a16:creationId xmlns:a16="http://schemas.microsoft.com/office/drawing/2014/main" id="{41D0DEFD-2DC6-CF6E-906F-18CC5885B778}"/>
                  </a:ext>
                </a:extLst>
              </p:cNvPr>
              <p:cNvGrpSpPr/>
              <p:nvPr/>
            </p:nvGrpSpPr>
            <p:grpSpPr>
              <a:xfrm>
                <a:off x="2330250" y="1088935"/>
                <a:ext cx="515073" cy="336210"/>
                <a:chOff x="1432285" y="1133229"/>
                <a:chExt cx="601035" cy="256592"/>
              </a:xfrm>
            </p:grpSpPr>
            <p:cxnSp>
              <p:nvCxnSpPr>
                <p:cNvPr id="457" name="Straight Connector 2345">
                  <a:extLst>
                    <a:ext uri="{FF2B5EF4-FFF2-40B4-BE49-F238E27FC236}">
                      <a16:creationId xmlns:a16="http://schemas.microsoft.com/office/drawing/2014/main" id="{0789A58A-D3C4-749D-91F8-F4DB0D7F918C}"/>
                    </a:ext>
                  </a:extLst>
                </p:cNvPr>
                <p:cNvCxnSpPr>
                  <a:cxnSpLocks/>
                </p:cNvCxnSpPr>
                <p:nvPr/>
              </p:nvCxnSpPr>
              <p:spPr>
                <a:xfrm>
                  <a:off x="1950242" y="1261524"/>
                  <a:ext cx="83078" cy="0"/>
                </a:xfrm>
                <a:prstGeom prst="line">
                  <a:avLst/>
                </a:prstGeom>
                <a:noFill/>
                <a:ln w="19050" cap="sq" cmpd="sng" algn="ctr">
                  <a:solidFill>
                    <a:sysClr val="windowText" lastClr="000000"/>
                  </a:solidFill>
                  <a:prstDash val="solid"/>
                  <a:miter lim="800000"/>
                </a:ln>
                <a:effectLst/>
              </p:spPr>
            </p:cxnSp>
            <p:sp>
              <p:nvSpPr>
                <p:cNvPr id="458" name="TextBox 2346">
                  <a:extLst>
                    <a:ext uri="{FF2B5EF4-FFF2-40B4-BE49-F238E27FC236}">
                      <a16:creationId xmlns:a16="http://schemas.microsoft.com/office/drawing/2014/main" id="{2652FB2E-6095-F0E5-5D7D-8DCF7CF996E9}"/>
                    </a:ext>
                  </a:extLst>
                </p:cNvPr>
                <p:cNvSpPr txBox="1"/>
                <p:nvPr/>
              </p:nvSpPr>
              <p:spPr>
                <a:xfrm>
                  <a:off x="1432285" y="1133229"/>
                  <a:ext cx="474830" cy="256592"/>
                </a:xfrm>
                <a:prstGeom prst="rect">
                  <a:avLst/>
                </a:prstGeom>
                <a:noFill/>
              </p:spPr>
              <p:txBody>
                <a:bodyPr wrap="none" lIns="0" tIns="0" rIns="0" bIns="0"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prstClr val="black"/>
                      </a:solidFill>
                      <a:effectLst/>
                      <a:uLnTx/>
                      <a:uFillTx/>
                      <a:cs typeface="Arial" panose="020B0604020202020204" pitchFamily="34" charset="0"/>
                      <a:sym typeface="Arial"/>
                    </a:rPr>
                    <a:t>80</a:t>
                  </a:r>
                </a:p>
              </p:txBody>
            </p:sp>
          </p:grpSp>
          <p:grpSp>
            <p:nvGrpSpPr>
              <p:cNvPr id="438" name="Group 2326">
                <a:extLst>
                  <a:ext uri="{FF2B5EF4-FFF2-40B4-BE49-F238E27FC236}">
                    <a16:creationId xmlns:a16="http://schemas.microsoft.com/office/drawing/2014/main" id="{B63E1A90-FDBD-2C44-2906-AE789E60FB85}"/>
                  </a:ext>
                </a:extLst>
              </p:cNvPr>
              <p:cNvGrpSpPr/>
              <p:nvPr/>
            </p:nvGrpSpPr>
            <p:grpSpPr>
              <a:xfrm>
                <a:off x="2330250" y="3214200"/>
                <a:ext cx="515073" cy="336210"/>
                <a:chOff x="1432285" y="1133229"/>
                <a:chExt cx="601035" cy="256592"/>
              </a:xfrm>
            </p:grpSpPr>
            <p:cxnSp>
              <p:nvCxnSpPr>
                <p:cNvPr id="455" name="Straight Connector 2343">
                  <a:extLst>
                    <a:ext uri="{FF2B5EF4-FFF2-40B4-BE49-F238E27FC236}">
                      <a16:creationId xmlns:a16="http://schemas.microsoft.com/office/drawing/2014/main" id="{879B2F1D-EE66-818E-5503-ABBF46A27DA0}"/>
                    </a:ext>
                  </a:extLst>
                </p:cNvPr>
                <p:cNvCxnSpPr>
                  <a:cxnSpLocks/>
                </p:cNvCxnSpPr>
                <p:nvPr/>
              </p:nvCxnSpPr>
              <p:spPr>
                <a:xfrm>
                  <a:off x="1950242" y="1261524"/>
                  <a:ext cx="83078" cy="0"/>
                </a:xfrm>
                <a:prstGeom prst="line">
                  <a:avLst/>
                </a:prstGeom>
                <a:noFill/>
                <a:ln w="19050" cap="sq" cmpd="sng" algn="ctr">
                  <a:solidFill>
                    <a:sysClr val="windowText" lastClr="000000"/>
                  </a:solidFill>
                  <a:prstDash val="solid"/>
                  <a:miter lim="800000"/>
                </a:ln>
                <a:effectLst/>
              </p:spPr>
            </p:cxnSp>
            <p:sp>
              <p:nvSpPr>
                <p:cNvPr id="456" name="TextBox 2344">
                  <a:extLst>
                    <a:ext uri="{FF2B5EF4-FFF2-40B4-BE49-F238E27FC236}">
                      <a16:creationId xmlns:a16="http://schemas.microsoft.com/office/drawing/2014/main" id="{53A5E765-8AA7-3436-D582-7A7E4FF781BB}"/>
                    </a:ext>
                  </a:extLst>
                </p:cNvPr>
                <p:cNvSpPr txBox="1"/>
                <p:nvPr/>
              </p:nvSpPr>
              <p:spPr>
                <a:xfrm>
                  <a:off x="1432285" y="1133229"/>
                  <a:ext cx="474830" cy="256592"/>
                </a:xfrm>
                <a:prstGeom prst="rect">
                  <a:avLst/>
                </a:prstGeom>
                <a:noFill/>
              </p:spPr>
              <p:txBody>
                <a:bodyPr wrap="none" lIns="0" tIns="0" rIns="0" bIns="0"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prstClr val="black"/>
                      </a:solidFill>
                      <a:effectLst/>
                      <a:uLnTx/>
                      <a:uFillTx/>
                      <a:cs typeface="Arial" panose="020B0604020202020204" pitchFamily="34" charset="0"/>
                      <a:sym typeface="Arial"/>
                    </a:rPr>
                    <a:t>30</a:t>
                  </a:r>
                </a:p>
              </p:txBody>
            </p:sp>
          </p:grpSp>
          <p:cxnSp>
            <p:nvCxnSpPr>
              <p:cNvPr id="439" name="Straight Connector 2327">
                <a:extLst>
                  <a:ext uri="{FF2B5EF4-FFF2-40B4-BE49-F238E27FC236}">
                    <a16:creationId xmlns:a16="http://schemas.microsoft.com/office/drawing/2014/main" id="{98C4C14F-1FFB-49E1-75C3-F0608EB5F5EE}"/>
                  </a:ext>
                </a:extLst>
              </p:cNvPr>
              <p:cNvCxnSpPr>
                <a:cxnSpLocks/>
              </p:cNvCxnSpPr>
              <p:nvPr/>
            </p:nvCxnSpPr>
            <p:spPr>
              <a:xfrm rot="16200000">
                <a:off x="7854234" y="4907497"/>
                <a:ext cx="108856" cy="0"/>
              </a:xfrm>
              <a:prstGeom prst="line">
                <a:avLst/>
              </a:prstGeom>
              <a:noFill/>
              <a:ln w="19050" cap="sq" cmpd="sng" algn="ctr">
                <a:solidFill>
                  <a:sysClr val="windowText" lastClr="000000"/>
                </a:solidFill>
                <a:prstDash val="solid"/>
                <a:miter lim="800000"/>
              </a:ln>
              <a:effectLst/>
            </p:spPr>
          </p:cxnSp>
          <p:sp>
            <p:nvSpPr>
              <p:cNvPr id="440" name="TextBox 2328">
                <a:extLst>
                  <a:ext uri="{FF2B5EF4-FFF2-40B4-BE49-F238E27FC236}">
                    <a16:creationId xmlns:a16="http://schemas.microsoft.com/office/drawing/2014/main" id="{2479F097-A99B-2717-508A-EEDD4F72B1D2}"/>
                  </a:ext>
                </a:extLst>
              </p:cNvPr>
              <p:cNvSpPr txBox="1"/>
              <p:nvPr/>
            </p:nvSpPr>
            <p:spPr>
              <a:xfrm>
                <a:off x="7705204" y="4964726"/>
                <a:ext cx="406916" cy="336210"/>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prstClr val="black"/>
                    </a:solidFill>
                    <a:effectLst/>
                    <a:uLnTx/>
                    <a:uFillTx/>
                    <a:cs typeface="Arial" panose="020B0604020202020204" pitchFamily="34" charset="0"/>
                    <a:sym typeface="Arial"/>
                  </a:rPr>
                  <a:t>30</a:t>
                </a:r>
              </a:p>
            </p:txBody>
          </p:sp>
          <p:cxnSp>
            <p:nvCxnSpPr>
              <p:cNvPr id="441" name="Straight Connector 2329">
                <a:extLst>
                  <a:ext uri="{FF2B5EF4-FFF2-40B4-BE49-F238E27FC236}">
                    <a16:creationId xmlns:a16="http://schemas.microsoft.com/office/drawing/2014/main" id="{AD59D78B-25DE-C389-2799-C369B27D11C8}"/>
                  </a:ext>
                </a:extLst>
              </p:cNvPr>
              <p:cNvCxnSpPr>
                <a:cxnSpLocks/>
              </p:cNvCxnSpPr>
              <p:nvPr/>
            </p:nvCxnSpPr>
            <p:spPr>
              <a:xfrm rot="16200000">
                <a:off x="8348480" y="4907497"/>
                <a:ext cx="108856" cy="0"/>
              </a:xfrm>
              <a:prstGeom prst="line">
                <a:avLst/>
              </a:prstGeom>
              <a:noFill/>
              <a:ln w="19050" cap="sq" cmpd="sng" algn="ctr">
                <a:solidFill>
                  <a:sysClr val="windowText" lastClr="000000"/>
                </a:solidFill>
                <a:prstDash val="solid"/>
                <a:miter lim="800000"/>
              </a:ln>
              <a:effectLst/>
            </p:spPr>
          </p:cxnSp>
          <p:sp>
            <p:nvSpPr>
              <p:cNvPr id="442" name="TextBox 2330">
                <a:extLst>
                  <a:ext uri="{FF2B5EF4-FFF2-40B4-BE49-F238E27FC236}">
                    <a16:creationId xmlns:a16="http://schemas.microsoft.com/office/drawing/2014/main" id="{58389397-12B4-E35B-0CC8-ECD65052724C}"/>
                  </a:ext>
                </a:extLst>
              </p:cNvPr>
              <p:cNvSpPr txBox="1"/>
              <p:nvPr/>
            </p:nvSpPr>
            <p:spPr>
              <a:xfrm>
                <a:off x="8199450" y="4964726"/>
                <a:ext cx="406916" cy="336210"/>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prstClr val="black"/>
                    </a:solidFill>
                    <a:effectLst/>
                    <a:uLnTx/>
                    <a:uFillTx/>
                    <a:cs typeface="Arial" panose="020B0604020202020204" pitchFamily="34" charset="0"/>
                    <a:sym typeface="Arial"/>
                  </a:rPr>
                  <a:t>33</a:t>
                </a:r>
              </a:p>
            </p:txBody>
          </p:sp>
          <p:cxnSp>
            <p:nvCxnSpPr>
              <p:cNvPr id="443" name="Straight Connector 2331">
                <a:extLst>
                  <a:ext uri="{FF2B5EF4-FFF2-40B4-BE49-F238E27FC236}">
                    <a16:creationId xmlns:a16="http://schemas.microsoft.com/office/drawing/2014/main" id="{3368A5AB-AFA2-7758-82E1-0226871CE8AE}"/>
                  </a:ext>
                </a:extLst>
              </p:cNvPr>
              <p:cNvCxnSpPr>
                <a:cxnSpLocks/>
              </p:cNvCxnSpPr>
              <p:nvPr/>
            </p:nvCxnSpPr>
            <p:spPr>
              <a:xfrm rot="16200000">
                <a:off x="10312001" y="4907497"/>
                <a:ext cx="108856" cy="0"/>
              </a:xfrm>
              <a:prstGeom prst="line">
                <a:avLst/>
              </a:prstGeom>
              <a:noFill/>
              <a:ln w="19050" cap="sq" cmpd="sng" algn="ctr">
                <a:solidFill>
                  <a:sysClr val="windowText" lastClr="000000"/>
                </a:solidFill>
                <a:prstDash val="solid"/>
                <a:miter lim="800000"/>
              </a:ln>
              <a:effectLst/>
            </p:spPr>
          </p:cxnSp>
          <p:sp>
            <p:nvSpPr>
              <p:cNvPr id="444" name="TextBox 2332">
                <a:extLst>
                  <a:ext uri="{FF2B5EF4-FFF2-40B4-BE49-F238E27FC236}">
                    <a16:creationId xmlns:a16="http://schemas.microsoft.com/office/drawing/2014/main" id="{BF8042D8-9569-B401-2B74-D2D3D8F91E50}"/>
                  </a:ext>
                </a:extLst>
              </p:cNvPr>
              <p:cNvSpPr txBox="1"/>
              <p:nvPr/>
            </p:nvSpPr>
            <p:spPr>
              <a:xfrm>
                <a:off x="10162974" y="4964726"/>
                <a:ext cx="406916" cy="336210"/>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prstClr val="black"/>
                    </a:solidFill>
                    <a:effectLst/>
                    <a:uLnTx/>
                    <a:uFillTx/>
                    <a:cs typeface="Arial" panose="020B0604020202020204" pitchFamily="34" charset="0"/>
                    <a:sym typeface="Arial"/>
                  </a:rPr>
                  <a:t>45</a:t>
                </a:r>
              </a:p>
            </p:txBody>
          </p:sp>
          <p:cxnSp>
            <p:nvCxnSpPr>
              <p:cNvPr id="445" name="Straight Connector 2333">
                <a:extLst>
                  <a:ext uri="{FF2B5EF4-FFF2-40B4-BE49-F238E27FC236}">
                    <a16:creationId xmlns:a16="http://schemas.microsoft.com/office/drawing/2014/main" id="{CE57160E-F49F-0657-C1D4-4A2376241E6D}"/>
                  </a:ext>
                </a:extLst>
              </p:cNvPr>
              <p:cNvCxnSpPr>
                <a:cxnSpLocks/>
              </p:cNvCxnSpPr>
              <p:nvPr/>
            </p:nvCxnSpPr>
            <p:spPr>
              <a:xfrm rot="16200000">
                <a:off x="8830829" y="4920793"/>
                <a:ext cx="108856" cy="0"/>
              </a:xfrm>
              <a:prstGeom prst="line">
                <a:avLst/>
              </a:prstGeom>
              <a:noFill/>
              <a:ln w="19050" cap="sq" cmpd="sng" algn="ctr">
                <a:solidFill>
                  <a:sysClr val="windowText" lastClr="000000"/>
                </a:solidFill>
                <a:prstDash val="solid"/>
                <a:miter lim="800000"/>
              </a:ln>
              <a:effectLst/>
            </p:spPr>
          </p:cxnSp>
          <p:sp>
            <p:nvSpPr>
              <p:cNvPr id="446" name="TextBox 2334">
                <a:extLst>
                  <a:ext uri="{FF2B5EF4-FFF2-40B4-BE49-F238E27FC236}">
                    <a16:creationId xmlns:a16="http://schemas.microsoft.com/office/drawing/2014/main" id="{C6D47F91-7BD2-037E-1012-26E160BDB06A}"/>
                  </a:ext>
                </a:extLst>
              </p:cNvPr>
              <p:cNvSpPr txBox="1"/>
              <p:nvPr/>
            </p:nvSpPr>
            <p:spPr>
              <a:xfrm>
                <a:off x="8681800" y="4978022"/>
                <a:ext cx="406916" cy="336210"/>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prstClr val="black"/>
                    </a:solidFill>
                    <a:effectLst/>
                    <a:uLnTx/>
                    <a:uFillTx/>
                    <a:cs typeface="Arial" panose="020B0604020202020204" pitchFamily="34" charset="0"/>
                    <a:sym typeface="Arial"/>
                  </a:rPr>
                  <a:t>36</a:t>
                </a:r>
              </a:p>
            </p:txBody>
          </p:sp>
          <p:cxnSp>
            <p:nvCxnSpPr>
              <p:cNvPr id="447" name="Straight Connector 2335">
                <a:extLst>
                  <a:ext uri="{FF2B5EF4-FFF2-40B4-BE49-F238E27FC236}">
                    <a16:creationId xmlns:a16="http://schemas.microsoft.com/office/drawing/2014/main" id="{231C9A90-27DA-5786-1E16-201B84F696D8}"/>
                  </a:ext>
                </a:extLst>
              </p:cNvPr>
              <p:cNvCxnSpPr>
                <a:cxnSpLocks/>
              </p:cNvCxnSpPr>
              <p:nvPr/>
            </p:nvCxnSpPr>
            <p:spPr>
              <a:xfrm rot="16200000">
                <a:off x="9328197" y="4920793"/>
                <a:ext cx="108856" cy="0"/>
              </a:xfrm>
              <a:prstGeom prst="line">
                <a:avLst/>
              </a:prstGeom>
              <a:noFill/>
              <a:ln w="19050" cap="sq" cmpd="sng" algn="ctr">
                <a:solidFill>
                  <a:sysClr val="windowText" lastClr="000000"/>
                </a:solidFill>
                <a:prstDash val="solid"/>
                <a:miter lim="800000"/>
              </a:ln>
              <a:effectLst/>
            </p:spPr>
          </p:cxnSp>
          <p:sp>
            <p:nvSpPr>
              <p:cNvPr id="448" name="TextBox 2336">
                <a:extLst>
                  <a:ext uri="{FF2B5EF4-FFF2-40B4-BE49-F238E27FC236}">
                    <a16:creationId xmlns:a16="http://schemas.microsoft.com/office/drawing/2014/main" id="{8C8CF1D9-F5C3-667B-E993-D25CA057018C}"/>
                  </a:ext>
                </a:extLst>
              </p:cNvPr>
              <p:cNvSpPr txBox="1"/>
              <p:nvPr/>
            </p:nvSpPr>
            <p:spPr>
              <a:xfrm>
                <a:off x="9179169" y="4978022"/>
                <a:ext cx="406916" cy="336210"/>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prstClr val="black"/>
                    </a:solidFill>
                    <a:effectLst/>
                    <a:uLnTx/>
                    <a:uFillTx/>
                    <a:cs typeface="Arial" panose="020B0604020202020204" pitchFamily="34" charset="0"/>
                    <a:sym typeface="Arial"/>
                  </a:rPr>
                  <a:t>39</a:t>
                </a:r>
              </a:p>
            </p:txBody>
          </p:sp>
          <p:cxnSp>
            <p:nvCxnSpPr>
              <p:cNvPr id="449" name="Straight Connector 2337">
                <a:extLst>
                  <a:ext uri="{FF2B5EF4-FFF2-40B4-BE49-F238E27FC236}">
                    <a16:creationId xmlns:a16="http://schemas.microsoft.com/office/drawing/2014/main" id="{8105EC25-033A-D882-231D-12BF2E1C9A36}"/>
                  </a:ext>
                </a:extLst>
              </p:cNvPr>
              <p:cNvCxnSpPr>
                <a:cxnSpLocks/>
              </p:cNvCxnSpPr>
              <p:nvPr/>
            </p:nvCxnSpPr>
            <p:spPr>
              <a:xfrm rot="16200000">
                <a:off x="9821428" y="4920793"/>
                <a:ext cx="108856" cy="0"/>
              </a:xfrm>
              <a:prstGeom prst="line">
                <a:avLst/>
              </a:prstGeom>
              <a:noFill/>
              <a:ln w="19050" cap="sq" cmpd="sng" algn="ctr">
                <a:solidFill>
                  <a:sysClr val="windowText" lastClr="000000"/>
                </a:solidFill>
                <a:prstDash val="solid"/>
                <a:miter lim="800000"/>
              </a:ln>
              <a:effectLst/>
            </p:spPr>
          </p:cxnSp>
          <p:sp>
            <p:nvSpPr>
              <p:cNvPr id="450" name="TextBox 2338">
                <a:extLst>
                  <a:ext uri="{FF2B5EF4-FFF2-40B4-BE49-F238E27FC236}">
                    <a16:creationId xmlns:a16="http://schemas.microsoft.com/office/drawing/2014/main" id="{EEA0F60E-68AB-64B9-5FF2-FEC8B39A12B9}"/>
                  </a:ext>
                </a:extLst>
              </p:cNvPr>
              <p:cNvSpPr txBox="1"/>
              <p:nvPr/>
            </p:nvSpPr>
            <p:spPr>
              <a:xfrm>
                <a:off x="9672401" y="4978022"/>
                <a:ext cx="406916" cy="336210"/>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prstClr val="black"/>
                    </a:solidFill>
                    <a:effectLst/>
                    <a:uLnTx/>
                    <a:uFillTx/>
                    <a:cs typeface="Arial" panose="020B0604020202020204" pitchFamily="34" charset="0"/>
                    <a:sym typeface="Arial"/>
                  </a:rPr>
                  <a:t>42</a:t>
                </a:r>
              </a:p>
            </p:txBody>
          </p:sp>
          <p:cxnSp>
            <p:nvCxnSpPr>
              <p:cNvPr id="451" name="Straight Connector 2339">
                <a:extLst>
                  <a:ext uri="{FF2B5EF4-FFF2-40B4-BE49-F238E27FC236}">
                    <a16:creationId xmlns:a16="http://schemas.microsoft.com/office/drawing/2014/main" id="{91620791-A23C-12A4-EB6B-6EB81042DAA9}"/>
                  </a:ext>
                </a:extLst>
              </p:cNvPr>
              <p:cNvCxnSpPr>
                <a:cxnSpLocks/>
              </p:cNvCxnSpPr>
              <p:nvPr/>
            </p:nvCxnSpPr>
            <p:spPr>
              <a:xfrm rot="16200000">
                <a:off x="10812029" y="4920793"/>
                <a:ext cx="108856" cy="0"/>
              </a:xfrm>
              <a:prstGeom prst="line">
                <a:avLst/>
              </a:prstGeom>
              <a:noFill/>
              <a:ln w="19050" cap="sq" cmpd="sng" algn="ctr">
                <a:solidFill>
                  <a:sysClr val="windowText" lastClr="000000"/>
                </a:solidFill>
                <a:prstDash val="solid"/>
                <a:miter lim="800000"/>
              </a:ln>
              <a:effectLst/>
            </p:spPr>
          </p:cxnSp>
          <p:sp>
            <p:nvSpPr>
              <p:cNvPr id="452" name="TextBox 2340">
                <a:extLst>
                  <a:ext uri="{FF2B5EF4-FFF2-40B4-BE49-F238E27FC236}">
                    <a16:creationId xmlns:a16="http://schemas.microsoft.com/office/drawing/2014/main" id="{6760376F-2FC4-78DE-11E4-5A0FE1CE8256}"/>
                  </a:ext>
                </a:extLst>
              </p:cNvPr>
              <p:cNvSpPr txBox="1"/>
              <p:nvPr/>
            </p:nvSpPr>
            <p:spPr>
              <a:xfrm>
                <a:off x="10663003" y="4978022"/>
                <a:ext cx="406916" cy="336210"/>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prstClr val="black"/>
                    </a:solidFill>
                    <a:effectLst/>
                    <a:uLnTx/>
                    <a:uFillTx/>
                    <a:cs typeface="Arial" panose="020B0604020202020204" pitchFamily="34" charset="0"/>
                    <a:sym typeface="Arial"/>
                  </a:rPr>
                  <a:t>48</a:t>
                </a:r>
              </a:p>
            </p:txBody>
          </p:sp>
          <p:cxnSp>
            <p:nvCxnSpPr>
              <p:cNvPr id="453" name="Straight Connector 2341">
                <a:extLst>
                  <a:ext uri="{FF2B5EF4-FFF2-40B4-BE49-F238E27FC236}">
                    <a16:creationId xmlns:a16="http://schemas.microsoft.com/office/drawing/2014/main" id="{4E82E34D-D200-3273-B7D4-1E4E2A521116}"/>
                  </a:ext>
                </a:extLst>
              </p:cNvPr>
              <p:cNvCxnSpPr>
                <a:cxnSpLocks/>
              </p:cNvCxnSpPr>
              <p:nvPr/>
            </p:nvCxnSpPr>
            <p:spPr>
              <a:xfrm rot="16200000">
                <a:off x="11291747" y="4920793"/>
                <a:ext cx="108856" cy="0"/>
              </a:xfrm>
              <a:prstGeom prst="line">
                <a:avLst/>
              </a:prstGeom>
              <a:noFill/>
              <a:ln w="19050" cap="sq" cmpd="sng" algn="ctr">
                <a:solidFill>
                  <a:sysClr val="windowText" lastClr="000000"/>
                </a:solidFill>
                <a:prstDash val="solid"/>
                <a:miter lim="800000"/>
              </a:ln>
              <a:effectLst/>
            </p:spPr>
          </p:cxnSp>
          <p:sp>
            <p:nvSpPr>
              <p:cNvPr id="454" name="TextBox 2342">
                <a:extLst>
                  <a:ext uri="{FF2B5EF4-FFF2-40B4-BE49-F238E27FC236}">
                    <a16:creationId xmlns:a16="http://schemas.microsoft.com/office/drawing/2014/main" id="{CD528EFD-2D08-FA94-7762-0C10E49372C4}"/>
                  </a:ext>
                </a:extLst>
              </p:cNvPr>
              <p:cNvSpPr txBox="1"/>
              <p:nvPr/>
            </p:nvSpPr>
            <p:spPr>
              <a:xfrm>
                <a:off x="11142719" y="4978022"/>
                <a:ext cx="406916" cy="336210"/>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prstClr val="black"/>
                    </a:solidFill>
                    <a:effectLst/>
                    <a:uLnTx/>
                    <a:uFillTx/>
                    <a:cs typeface="Arial" panose="020B0604020202020204" pitchFamily="34" charset="0"/>
                    <a:sym typeface="Arial"/>
                  </a:rPr>
                  <a:t>51</a:t>
                </a:r>
              </a:p>
            </p:txBody>
          </p:sp>
        </p:grpSp>
        <p:sp>
          <p:nvSpPr>
            <p:cNvPr id="198" name="object 3">
              <a:extLst>
                <a:ext uri="{FF2B5EF4-FFF2-40B4-BE49-F238E27FC236}">
                  <a16:creationId xmlns:a16="http://schemas.microsoft.com/office/drawing/2014/main" id="{C16D1EFF-4194-1065-6995-BFAB2411DA5B}"/>
                </a:ext>
              </a:extLst>
            </p:cNvPr>
            <p:cNvSpPr/>
            <p:nvPr/>
          </p:nvSpPr>
          <p:spPr>
            <a:xfrm>
              <a:off x="840960" y="2776693"/>
              <a:ext cx="4649755" cy="718379"/>
            </a:xfrm>
            <a:custGeom>
              <a:avLst/>
              <a:gdLst/>
              <a:ahLst/>
              <a:cxnLst/>
              <a:rect l="l" t="t" r="r" b="b"/>
              <a:pathLst>
                <a:path w="7937500" h="1168400">
                  <a:moveTo>
                    <a:pt x="0" y="0"/>
                  </a:moveTo>
                  <a:lnTo>
                    <a:pt x="1621358" y="0"/>
                  </a:lnTo>
                  <a:lnTo>
                    <a:pt x="1621358" y="139700"/>
                  </a:lnTo>
                  <a:lnTo>
                    <a:pt x="2823629" y="139700"/>
                  </a:lnTo>
                  <a:lnTo>
                    <a:pt x="2823629" y="279400"/>
                  </a:lnTo>
                  <a:lnTo>
                    <a:pt x="2874429" y="279400"/>
                  </a:lnTo>
                  <a:lnTo>
                    <a:pt x="2874429" y="436029"/>
                  </a:lnTo>
                  <a:lnTo>
                    <a:pt x="4246029" y="436029"/>
                  </a:lnTo>
                  <a:lnTo>
                    <a:pt x="4246029" y="605370"/>
                  </a:lnTo>
                  <a:lnTo>
                    <a:pt x="4576229" y="605370"/>
                  </a:lnTo>
                  <a:lnTo>
                    <a:pt x="4576229" y="778929"/>
                  </a:lnTo>
                  <a:lnTo>
                    <a:pt x="5524487" y="778929"/>
                  </a:lnTo>
                  <a:lnTo>
                    <a:pt x="5524487" y="969429"/>
                  </a:lnTo>
                  <a:lnTo>
                    <a:pt x="6299187" y="969429"/>
                  </a:lnTo>
                  <a:lnTo>
                    <a:pt x="6299187" y="1168400"/>
                  </a:lnTo>
                  <a:lnTo>
                    <a:pt x="7937487" y="1168400"/>
                  </a:lnTo>
                </a:path>
              </a:pathLst>
            </a:custGeom>
            <a:ln w="22225">
              <a:solidFill>
                <a:srgbClr val="0000C9"/>
              </a:solidFill>
              <a:miter lim="800000"/>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cs typeface="Arial"/>
                <a:sym typeface="Arial"/>
              </a:endParaRPr>
            </a:p>
          </p:txBody>
        </p:sp>
        <p:sp>
          <p:nvSpPr>
            <p:cNvPr id="199" name="object 4">
              <a:extLst>
                <a:ext uri="{FF2B5EF4-FFF2-40B4-BE49-F238E27FC236}">
                  <a16:creationId xmlns:a16="http://schemas.microsoft.com/office/drawing/2014/main" id="{C2D72B7B-663D-2B36-B1DB-6F0672724BC1}"/>
                </a:ext>
              </a:extLst>
            </p:cNvPr>
            <p:cNvSpPr/>
            <p:nvPr/>
          </p:nvSpPr>
          <p:spPr>
            <a:xfrm>
              <a:off x="2606623" y="3044783"/>
              <a:ext cx="104155" cy="0"/>
            </a:xfrm>
            <a:custGeom>
              <a:avLst/>
              <a:gdLst/>
              <a:ahLst/>
              <a:cxnLst/>
              <a:rect l="l" t="t" r="r" b="b"/>
              <a:pathLst>
                <a:path w="177800">
                  <a:moveTo>
                    <a:pt x="177800" y="0"/>
                  </a:moveTo>
                  <a:lnTo>
                    <a:pt x="0" y="0"/>
                  </a:lnTo>
                </a:path>
              </a:pathLst>
            </a:custGeom>
            <a:ln w="19050">
              <a:solidFill>
                <a:srgbClr val="0000C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cs typeface="Arial"/>
                <a:sym typeface="Arial"/>
              </a:endParaRPr>
            </a:p>
          </p:txBody>
        </p:sp>
        <p:sp>
          <p:nvSpPr>
            <p:cNvPr id="200" name="object 5">
              <a:extLst>
                <a:ext uri="{FF2B5EF4-FFF2-40B4-BE49-F238E27FC236}">
                  <a16:creationId xmlns:a16="http://schemas.microsoft.com/office/drawing/2014/main" id="{D8F6B9F6-CAF9-D938-07CC-BDFE84F19DF6}"/>
                </a:ext>
              </a:extLst>
            </p:cNvPr>
            <p:cNvSpPr/>
            <p:nvPr/>
          </p:nvSpPr>
          <p:spPr>
            <a:xfrm>
              <a:off x="2658701" y="2990124"/>
              <a:ext cx="0" cy="109319"/>
            </a:xfrm>
            <a:custGeom>
              <a:avLst/>
              <a:gdLst/>
              <a:ahLst/>
              <a:cxnLst/>
              <a:rect l="l" t="t" r="r" b="b"/>
              <a:pathLst>
                <a:path h="177800">
                  <a:moveTo>
                    <a:pt x="0" y="0"/>
                  </a:moveTo>
                  <a:lnTo>
                    <a:pt x="0" y="177800"/>
                  </a:lnTo>
                </a:path>
              </a:pathLst>
            </a:custGeom>
            <a:ln w="19050">
              <a:solidFill>
                <a:srgbClr val="0000C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cs typeface="Arial"/>
                <a:sym typeface="Arial"/>
              </a:endParaRPr>
            </a:p>
          </p:txBody>
        </p:sp>
        <p:sp>
          <p:nvSpPr>
            <p:cNvPr id="201" name="object 6">
              <a:extLst>
                <a:ext uri="{FF2B5EF4-FFF2-40B4-BE49-F238E27FC236}">
                  <a16:creationId xmlns:a16="http://schemas.microsoft.com/office/drawing/2014/main" id="{933F1B81-277A-3722-702F-A8D0B3B93A5E}"/>
                </a:ext>
              </a:extLst>
            </p:cNvPr>
            <p:cNvSpPr/>
            <p:nvPr/>
          </p:nvSpPr>
          <p:spPr>
            <a:xfrm>
              <a:off x="2777734" y="3044783"/>
              <a:ext cx="104155" cy="0"/>
            </a:xfrm>
            <a:custGeom>
              <a:avLst/>
              <a:gdLst/>
              <a:ahLst/>
              <a:cxnLst/>
              <a:rect l="l" t="t" r="r" b="b"/>
              <a:pathLst>
                <a:path w="177800">
                  <a:moveTo>
                    <a:pt x="177800" y="0"/>
                  </a:moveTo>
                  <a:lnTo>
                    <a:pt x="0" y="0"/>
                  </a:lnTo>
                </a:path>
              </a:pathLst>
            </a:custGeom>
            <a:ln w="19050">
              <a:solidFill>
                <a:srgbClr val="0000C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cs typeface="Arial"/>
                <a:sym typeface="Arial"/>
              </a:endParaRPr>
            </a:p>
          </p:txBody>
        </p:sp>
        <p:sp>
          <p:nvSpPr>
            <p:cNvPr id="202" name="object 7">
              <a:extLst>
                <a:ext uri="{FF2B5EF4-FFF2-40B4-BE49-F238E27FC236}">
                  <a16:creationId xmlns:a16="http://schemas.microsoft.com/office/drawing/2014/main" id="{3DAD8A0F-EEFB-8654-243F-6742DBF9C47C}"/>
                </a:ext>
              </a:extLst>
            </p:cNvPr>
            <p:cNvSpPr/>
            <p:nvPr/>
          </p:nvSpPr>
          <p:spPr>
            <a:xfrm>
              <a:off x="2829812" y="2990124"/>
              <a:ext cx="0" cy="109319"/>
            </a:xfrm>
            <a:custGeom>
              <a:avLst/>
              <a:gdLst/>
              <a:ahLst/>
              <a:cxnLst/>
              <a:rect l="l" t="t" r="r" b="b"/>
              <a:pathLst>
                <a:path h="177800">
                  <a:moveTo>
                    <a:pt x="0" y="0"/>
                  </a:moveTo>
                  <a:lnTo>
                    <a:pt x="0" y="177800"/>
                  </a:lnTo>
                </a:path>
              </a:pathLst>
            </a:custGeom>
            <a:ln w="19050">
              <a:solidFill>
                <a:srgbClr val="0000C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cs typeface="Arial"/>
                <a:sym typeface="Arial"/>
              </a:endParaRPr>
            </a:p>
          </p:txBody>
        </p:sp>
        <p:sp>
          <p:nvSpPr>
            <p:cNvPr id="203" name="object 8">
              <a:extLst>
                <a:ext uri="{FF2B5EF4-FFF2-40B4-BE49-F238E27FC236}">
                  <a16:creationId xmlns:a16="http://schemas.microsoft.com/office/drawing/2014/main" id="{A07AE7FF-FC47-D804-4FC4-AC668E290BFA}"/>
                </a:ext>
              </a:extLst>
            </p:cNvPr>
            <p:cNvSpPr/>
            <p:nvPr/>
          </p:nvSpPr>
          <p:spPr>
            <a:xfrm>
              <a:off x="2812452" y="3044783"/>
              <a:ext cx="104155" cy="0"/>
            </a:xfrm>
            <a:custGeom>
              <a:avLst/>
              <a:gdLst/>
              <a:ahLst/>
              <a:cxnLst/>
              <a:rect l="l" t="t" r="r" b="b"/>
              <a:pathLst>
                <a:path w="177800">
                  <a:moveTo>
                    <a:pt x="177800" y="0"/>
                  </a:moveTo>
                  <a:lnTo>
                    <a:pt x="0" y="0"/>
                  </a:lnTo>
                </a:path>
              </a:pathLst>
            </a:custGeom>
            <a:ln w="19050">
              <a:solidFill>
                <a:srgbClr val="0000C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cs typeface="Arial"/>
                <a:sym typeface="Arial"/>
              </a:endParaRPr>
            </a:p>
          </p:txBody>
        </p:sp>
        <p:sp>
          <p:nvSpPr>
            <p:cNvPr id="204" name="object 9">
              <a:extLst>
                <a:ext uri="{FF2B5EF4-FFF2-40B4-BE49-F238E27FC236}">
                  <a16:creationId xmlns:a16="http://schemas.microsoft.com/office/drawing/2014/main" id="{1A7ECA8D-DC94-C044-3BE3-EF5B7F389592}"/>
                </a:ext>
              </a:extLst>
            </p:cNvPr>
            <p:cNvSpPr/>
            <p:nvPr/>
          </p:nvSpPr>
          <p:spPr>
            <a:xfrm>
              <a:off x="2864529" y="2990124"/>
              <a:ext cx="0" cy="109319"/>
            </a:xfrm>
            <a:custGeom>
              <a:avLst/>
              <a:gdLst/>
              <a:ahLst/>
              <a:cxnLst/>
              <a:rect l="l" t="t" r="r" b="b"/>
              <a:pathLst>
                <a:path h="177800">
                  <a:moveTo>
                    <a:pt x="0" y="0"/>
                  </a:moveTo>
                  <a:lnTo>
                    <a:pt x="0" y="177800"/>
                  </a:lnTo>
                </a:path>
              </a:pathLst>
            </a:custGeom>
            <a:ln w="19050">
              <a:solidFill>
                <a:srgbClr val="0000C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cs typeface="Arial"/>
                <a:sym typeface="Arial"/>
              </a:endParaRPr>
            </a:p>
          </p:txBody>
        </p:sp>
        <p:sp>
          <p:nvSpPr>
            <p:cNvPr id="205" name="object 10">
              <a:extLst>
                <a:ext uri="{FF2B5EF4-FFF2-40B4-BE49-F238E27FC236}">
                  <a16:creationId xmlns:a16="http://schemas.microsoft.com/office/drawing/2014/main" id="{C57AFDC8-BDEB-A603-26C1-5853257401CA}"/>
                </a:ext>
              </a:extLst>
            </p:cNvPr>
            <p:cNvSpPr/>
            <p:nvPr/>
          </p:nvSpPr>
          <p:spPr>
            <a:xfrm>
              <a:off x="2946364" y="3044783"/>
              <a:ext cx="104155" cy="0"/>
            </a:xfrm>
            <a:custGeom>
              <a:avLst/>
              <a:gdLst/>
              <a:ahLst/>
              <a:cxnLst/>
              <a:rect l="l" t="t" r="r" b="b"/>
              <a:pathLst>
                <a:path w="177800">
                  <a:moveTo>
                    <a:pt x="177800" y="0"/>
                  </a:moveTo>
                  <a:lnTo>
                    <a:pt x="0" y="0"/>
                  </a:lnTo>
                </a:path>
              </a:pathLst>
            </a:custGeom>
            <a:ln w="19050">
              <a:solidFill>
                <a:srgbClr val="0000C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cs typeface="Arial"/>
                <a:sym typeface="Arial"/>
              </a:endParaRPr>
            </a:p>
          </p:txBody>
        </p:sp>
        <p:sp>
          <p:nvSpPr>
            <p:cNvPr id="206" name="object 11">
              <a:extLst>
                <a:ext uri="{FF2B5EF4-FFF2-40B4-BE49-F238E27FC236}">
                  <a16:creationId xmlns:a16="http://schemas.microsoft.com/office/drawing/2014/main" id="{6BE80F46-84C7-3D12-8A13-46D991D42152}"/>
                </a:ext>
              </a:extLst>
            </p:cNvPr>
            <p:cNvSpPr/>
            <p:nvPr/>
          </p:nvSpPr>
          <p:spPr>
            <a:xfrm>
              <a:off x="2998442" y="2990124"/>
              <a:ext cx="0" cy="109319"/>
            </a:xfrm>
            <a:custGeom>
              <a:avLst/>
              <a:gdLst/>
              <a:ahLst/>
              <a:cxnLst/>
              <a:rect l="l" t="t" r="r" b="b"/>
              <a:pathLst>
                <a:path h="177800">
                  <a:moveTo>
                    <a:pt x="0" y="0"/>
                  </a:moveTo>
                  <a:lnTo>
                    <a:pt x="0" y="177800"/>
                  </a:lnTo>
                </a:path>
              </a:pathLst>
            </a:custGeom>
            <a:ln w="19050">
              <a:solidFill>
                <a:srgbClr val="0000C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cs typeface="Arial"/>
                <a:sym typeface="Arial"/>
              </a:endParaRPr>
            </a:p>
          </p:txBody>
        </p:sp>
        <p:sp>
          <p:nvSpPr>
            <p:cNvPr id="207" name="object 12">
              <a:extLst>
                <a:ext uri="{FF2B5EF4-FFF2-40B4-BE49-F238E27FC236}">
                  <a16:creationId xmlns:a16="http://schemas.microsoft.com/office/drawing/2014/main" id="{C3900F46-ADB4-8958-B70B-80133B21A84B}"/>
                </a:ext>
              </a:extLst>
            </p:cNvPr>
            <p:cNvSpPr/>
            <p:nvPr/>
          </p:nvSpPr>
          <p:spPr>
            <a:xfrm>
              <a:off x="3139794" y="3044783"/>
              <a:ext cx="104155" cy="0"/>
            </a:xfrm>
            <a:custGeom>
              <a:avLst/>
              <a:gdLst/>
              <a:ahLst/>
              <a:cxnLst/>
              <a:rect l="l" t="t" r="r" b="b"/>
              <a:pathLst>
                <a:path w="177800">
                  <a:moveTo>
                    <a:pt x="177800" y="0"/>
                  </a:moveTo>
                  <a:lnTo>
                    <a:pt x="0" y="0"/>
                  </a:lnTo>
                </a:path>
              </a:pathLst>
            </a:custGeom>
            <a:ln w="19050">
              <a:solidFill>
                <a:srgbClr val="0000C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cs typeface="Arial"/>
                <a:sym typeface="Arial"/>
              </a:endParaRPr>
            </a:p>
          </p:txBody>
        </p:sp>
        <p:sp>
          <p:nvSpPr>
            <p:cNvPr id="208" name="object 13">
              <a:extLst>
                <a:ext uri="{FF2B5EF4-FFF2-40B4-BE49-F238E27FC236}">
                  <a16:creationId xmlns:a16="http://schemas.microsoft.com/office/drawing/2014/main" id="{602539DA-95A4-1625-68CB-FACA38E85E74}"/>
                </a:ext>
              </a:extLst>
            </p:cNvPr>
            <p:cNvSpPr/>
            <p:nvPr/>
          </p:nvSpPr>
          <p:spPr>
            <a:xfrm>
              <a:off x="3191871" y="2990124"/>
              <a:ext cx="0" cy="109319"/>
            </a:xfrm>
            <a:custGeom>
              <a:avLst/>
              <a:gdLst/>
              <a:ahLst/>
              <a:cxnLst/>
              <a:rect l="l" t="t" r="r" b="b"/>
              <a:pathLst>
                <a:path h="177800">
                  <a:moveTo>
                    <a:pt x="0" y="0"/>
                  </a:moveTo>
                  <a:lnTo>
                    <a:pt x="0" y="177800"/>
                  </a:lnTo>
                </a:path>
              </a:pathLst>
            </a:custGeom>
            <a:ln w="19050">
              <a:solidFill>
                <a:srgbClr val="0000C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cs typeface="Arial"/>
                <a:sym typeface="Arial"/>
              </a:endParaRPr>
            </a:p>
          </p:txBody>
        </p:sp>
        <p:sp>
          <p:nvSpPr>
            <p:cNvPr id="209" name="object 14">
              <a:extLst>
                <a:ext uri="{FF2B5EF4-FFF2-40B4-BE49-F238E27FC236}">
                  <a16:creationId xmlns:a16="http://schemas.microsoft.com/office/drawing/2014/main" id="{FCA5EE1B-F68A-ADDC-0A69-A84352ACD8E8}"/>
                </a:ext>
              </a:extLst>
            </p:cNvPr>
            <p:cNvSpPr/>
            <p:nvPr/>
          </p:nvSpPr>
          <p:spPr>
            <a:xfrm>
              <a:off x="3789519" y="3254765"/>
              <a:ext cx="104155" cy="0"/>
            </a:xfrm>
            <a:custGeom>
              <a:avLst/>
              <a:gdLst/>
              <a:ahLst/>
              <a:cxnLst/>
              <a:rect l="l" t="t" r="r" b="b"/>
              <a:pathLst>
                <a:path w="177800">
                  <a:moveTo>
                    <a:pt x="177800" y="0"/>
                  </a:moveTo>
                  <a:lnTo>
                    <a:pt x="0" y="0"/>
                  </a:lnTo>
                </a:path>
              </a:pathLst>
            </a:custGeom>
            <a:ln w="19050">
              <a:solidFill>
                <a:srgbClr val="0000C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cs typeface="Arial"/>
                <a:sym typeface="Arial"/>
              </a:endParaRPr>
            </a:p>
          </p:txBody>
        </p:sp>
        <p:sp>
          <p:nvSpPr>
            <p:cNvPr id="210" name="object 15">
              <a:extLst>
                <a:ext uri="{FF2B5EF4-FFF2-40B4-BE49-F238E27FC236}">
                  <a16:creationId xmlns:a16="http://schemas.microsoft.com/office/drawing/2014/main" id="{EE16C1C2-7CB3-9573-BC79-16D454E88216}"/>
                </a:ext>
              </a:extLst>
            </p:cNvPr>
            <p:cNvSpPr/>
            <p:nvPr/>
          </p:nvSpPr>
          <p:spPr>
            <a:xfrm>
              <a:off x="3841596" y="3203555"/>
              <a:ext cx="0" cy="109319"/>
            </a:xfrm>
            <a:custGeom>
              <a:avLst/>
              <a:gdLst/>
              <a:ahLst/>
              <a:cxnLst/>
              <a:rect l="l" t="t" r="r" b="b"/>
              <a:pathLst>
                <a:path h="177800">
                  <a:moveTo>
                    <a:pt x="0" y="0"/>
                  </a:moveTo>
                  <a:lnTo>
                    <a:pt x="0" y="177800"/>
                  </a:lnTo>
                </a:path>
              </a:pathLst>
            </a:custGeom>
            <a:ln w="19050">
              <a:solidFill>
                <a:srgbClr val="0000C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cs typeface="Arial"/>
                <a:sym typeface="Arial"/>
              </a:endParaRPr>
            </a:p>
          </p:txBody>
        </p:sp>
        <p:sp>
          <p:nvSpPr>
            <p:cNvPr id="211" name="object 16">
              <a:extLst>
                <a:ext uri="{FF2B5EF4-FFF2-40B4-BE49-F238E27FC236}">
                  <a16:creationId xmlns:a16="http://schemas.microsoft.com/office/drawing/2014/main" id="{10630406-3744-B7B7-E81B-981DF67BE22E}"/>
                </a:ext>
              </a:extLst>
            </p:cNvPr>
            <p:cNvSpPr/>
            <p:nvPr/>
          </p:nvSpPr>
          <p:spPr>
            <a:xfrm>
              <a:off x="3906072" y="3254765"/>
              <a:ext cx="104155" cy="0"/>
            </a:xfrm>
            <a:custGeom>
              <a:avLst/>
              <a:gdLst/>
              <a:ahLst/>
              <a:cxnLst/>
              <a:rect l="l" t="t" r="r" b="b"/>
              <a:pathLst>
                <a:path w="177800">
                  <a:moveTo>
                    <a:pt x="177800" y="0"/>
                  </a:moveTo>
                  <a:lnTo>
                    <a:pt x="0" y="0"/>
                  </a:lnTo>
                </a:path>
              </a:pathLst>
            </a:custGeom>
            <a:ln w="19050">
              <a:solidFill>
                <a:srgbClr val="0000C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cs typeface="Arial"/>
                <a:sym typeface="Arial"/>
              </a:endParaRPr>
            </a:p>
          </p:txBody>
        </p:sp>
        <p:sp>
          <p:nvSpPr>
            <p:cNvPr id="212" name="object 17">
              <a:extLst>
                <a:ext uri="{FF2B5EF4-FFF2-40B4-BE49-F238E27FC236}">
                  <a16:creationId xmlns:a16="http://schemas.microsoft.com/office/drawing/2014/main" id="{BF87663F-864F-C455-7A2E-6CBF5C4046A0}"/>
                </a:ext>
              </a:extLst>
            </p:cNvPr>
            <p:cNvSpPr/>
            <p:nvPr/>
          </p:nvSpPr>
          <p:spPr>
            <a:xfrm>
              <a:off x="3958149" y="3203555"/>
              <a:ext cx="0" cy="109319"/>
            </a:xfrm>
            <a:custGeom>
              <a:avLst/>
              <a:gdLst/>
              <a:ahLst/>
              <a:cxnLst/>
              <a:rect l="l" t="t" r="r" b="b"/>
              <a:pathLst>
                <a:path h="177800">
                  <a:moveTo>
                    <a:pt x="0" y="0"/>
                  </a:moveTo>
                  <a:lnTo>
                    <a:pt x="0" y="177800"/>
                  </a:lnTo>
                </a:path>
              </a:pathLst>
            </a:custGeom>
            <a:ln w="19050">
              <a:solidFill>
                <a:srgbClr val="0000C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cs typeface="Arial"/>
                <a:sym typeface="Arial"/>
              </a:endParaRPr>
            </a:p>
          </p:txBody>
        </p:sp>
        <p:sp>
          <p:nvSpPr>
            <p:cNvPr id="213" name="object 18">
              <a:extLst>
                <a:ext uri="{FF2B5EF4-FFF2-40B4-BE49-F238E27FC236}">
                  <a16:creationId xmlns:a16="http://schemas.microsoft.com/office/drawing/2014/main" id="{ED482DE2-E4FD-9EE1-0E57-1CBEC04812BB}"/>
                </a:ext>
              </a:extLst>
            </p:cNvPr>
            <p:cNvSpPr/>
            <p:nvPr/>
          </p:nvSpPr>
          <p:spPr>
            <a:xfrm>
              <a:off x="4592994" y="3495071"/>
              <a:ext cx="104155" cy="0"/>
            </a:xfrm>
            <a:custGeom>
              <a:avLst/>
              <a:gdLst/>
              <a:ahLst/>
              <a:cxnLst/>
              <a:rect l="l" t="t" r="r" b="b"/>
              <a:pathLst>
                <a:path w="177800">
                  <a:moveTo>
                    <a:pt x="177800" y="0"/>
                  </a:moveTo>
                  <a:lnTo>
                    <a:pt x="0" y="0"/>
                  </a:lnTo>
                </a:path>
              </a:pathLst>
            </a:custGeom>
            <a:ln w="19050">
              <a:solidFill>
                <a:srgbClr val="0000C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cs typeface="Arial"/>
                <a:sym typeface="Arial"/>
              </a:endParaRPr>
            </a:p>
          </p:txBody>
        </p:sp>
        <p:sp>
          <p:nvSpPr>
            <p:cNvPr id="214" name="object 19">
              <a:extLst>
                <a:ext uri="{FF2B5EF4-FFF2-40B4-BE49-F238E27FC236}">
                  <a16:creationId xmlns:a16="http://schemas.microsoft.com/office/drawing/2014/main" id="{14F79DA9-C5FC-EB4E-563A-EC5E47672B06}"/>
                </a:ext>
              </a:extLst>
            </p:cNvPr>
            <p:cNvSpPr/>
            <p:nvPr/>
          </p:nvSpPr>
          <p:spPr>
            <a:xfrm>
              <a:off x="4645071" y="3440411"/>
              <a:ext cx="0" cy="109319"/>
            </a:xfrm>
            <a:custGeom>
              <a:avLst/>
              <a:gdLst/>
              <a:ahLst/>
              <a:cxnLst/>
              <a:rect l="l" t="t" r="r" b="b"/>
              <a:pathLst>
                <a:path h="177800">
                  <a:moveTo>
                    <a:pt x="0" y="0"/>
                  </a:moveTo>
                  <a:lnTo>
                    <a:pt x="0" y="177800"/>
                  </a:lnTo>
                </a:path>
              </a:pathLst>
            </a:custGeom>
            <a:ln w="19050">
              <a:solidFill>
                <a:srgbClr val="0000C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cs typeface="Arial"/>
                <a:sym typeface="Arial"/>
              </a:endParaRPr>
            </a:p>
          </p:txBody>
        </p:sp>
        <p:sp>
          <p:nvSpPr>
            <p:cNvPr id="215" name="object 20">
              <a:extLst>
                <a:ext uri="{FF2B5EF4-FFF2-40B4-BE49-F238E27FC236}">
                  <a16:creationId xmlns:a16="http://schemas.microsoft.com/office/drawing/2014/main" id="{651B81FC-4133-4842-14FB-2D77C5CB7B5B}"/>
                </a:ext>
              </a:extLst>
            </p:cNvPr>
            <p:cNvSpPr/>
            <p:nvPr/>
          </p:nvSpPr>
          <p:spPr>
            <a:xfrm>
              <a:off x="4739307" y="3495071"/>
              <a:ext cx="104155" cy="0"/>
            </a:xfrm>
            <a:custGeom>
              <a:avLst/>
              <a:gdLst/>
              <a:ahLst/>
              <a:cxnLst/>
              <a:rect l="l" t="t" r="r" b="b"/>
              <a:pathLst>
                <a:path w="177800">
                  <a:moveTo>
                    <a:pt x="177800" y="0"/>
                  </a:moveTo>
                  <a:lnTo>
                    <a:pt x="0" y="0"/>
                  </a:lnTo>
                </a:path>
              </a:pathLst>
            </a:custGeom>
            <a:ln w="19050">
              <a:solidFill>
                <a:srgbClr val="0000C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cs typeface="Arial"/>
                <a:sym typeface="Arial"/>
              </a:endParaRPr>
            </a:p>
          </p:txBody>
        </p:sp>
        <p:sp>
          <p:nvSpPr>
            <p:cNvPr id="216" name="object 21">
              <a:extLst>
                <a:ext uri="{FF2B5EF4-FFF2-40B4-BE49-F238E27FC236}">
                  <a16:creationId xmlns:a16="http://schemas.microsoft.com/office/drawing/2014/main" id="{1D430B67-D3C7-7FB0-8331-7A386340D6F7}"/>
                </a:ext>
              </a:extLst>
            </p:cNvPr>
            <p:cNvSpPr/>
            <p:nvPr/>
          </p:nvSpPr>
          <p:spPr>
            <a:xfrm>
              <a:off x="4791384" y="3440411"/>
              <a:ext cx="0" cy="109319"/>
            </a:xfrm>
            <a:custGeom>
              <a:avLst/>
              <a:gdLst/>
              <a:ahLst/>
              <a:cxnLst/>
              <a:rect l="l" t="t" r="r" b="b"/>
              <a:pathLst>
                <a:path h="177800">
                  <a:moveTo>
                    <a:pt x="0" y="0"/>
                  </a:moveTo>
                  <a:lnTo>
                    <a:pt x="0" y="177800"/>
                  </a:lnTo>
                </a:path>
              </a:pathLst>
            </a:custGeom>
            <a:ln w="19050">
              <a:solidFill>
                <a:srgbClr val="0000C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cs typeface="Arial"/>
                <a:sym typeface="Arial"/>
              </a:endParaRPr>
            </a:p>
          </p:txBody>
        </p:sp>
        <p:sp>
          <p:nvSpPr>
            <p:cNvPr id="217" name="object 22">
              <a:extLst>
                <a:ext uri="{FF2B5EF4-FFF2-40B4-BE49-F238E27FC236}">
                  <a16:creationId xmlns:a16="http://schemas.microsoft.com/office/drawing/2014/main" id="{D2E17E19-CD5C-D4F0-14AE-9120C97EDA23}"/>
                </a:ext>
              </a:extLst>
            </p:cNvPr>
            <p:cNvSpPr/>
            <p:nvPr/>
          </p:nvSpPr>
          <p:spPr>
            <a:xfrm>
              <a:off x="4899671" y="3495071"/>
              <a:ext cx="104155" cy="0"/>
            </a:xfrm>
            <a:custGeom>
              <a:avLst/>
              <a:gdLst/>
              <a:ahLst/>
              <a:cxnLst/>
              <a:rect l="l" t="t" r="r" b="b"/>
              <a:pathLst>
                <a:path w="177800">
                  <a:moveTo>
                    <a:pt x="177800" y="0"/>
                  </a:moveTo>
                  <a:lnTo>
                    <a:pt x="0" y="0"/>
                  </a:lnTo>
                </a:path>
              </a:pathLst>
            </a:custGeom>
            <a:ln w="19050">
              <a:solidFill>
                <a:srgbClr val="0000C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cs typeface="Arial"/>
                <a:sym typeface="Arial"/>
              </a:endParaRPr>
            </a:p>
          </p:txBody>
        </p:sp>
        <p:sp>
          <p:nvSpPr>
            <p:cNvPr id="218" name="object 23">
              <a:extLst>
                <a:ext uri="{FF2B5EF4-FFF2-40B4-BE49-F238E27FC236}">
                  <a16:creationId xmlns:a16="http://schemas.microsoft.com/office/drawing/2014/main" id="{9C17F037-7B7F-FC76-5151-600402058782}"/>
                </a:ext>
              </a:extLst>
            </p:cNvPr>
            <p:cNvSpPr/>
            <p:nvPr/>
          </p:nvSpPr>
          <p:spPr>
            <a:xfrm>
              <a:off x="4951748" y="3440411"/>
              <a:ext cx="0" cy="109319"/>
            </a:xfrm>
            <a:custGeom>
              <a:avLst/>
              <a:gdLst/>
              <a:ahLst/>
              <a:cxnLst/>
              <a:rect l="l" t="t" r="r" b="b"/>
              <a:pathLst>
                <a:path h="177800">
                  <a:moveTo>
                    <a:pt x="0" y="0"/>
                  </a:moveTo>
                  <a:lnTo>
                    <a:pt x="0" y="177800"/>
                  </a:lnTo>
                </a:path>
              </a:pathLst>
            </a:custGeom>
            <a:ln w="19050">
              <a:solidFill>
                <a:srgbClr val="0000C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cs typeface="Arial"/>
                <a:sym typeface="Arial"/>
              </a:endParaRPr>
            </a:p>
          </p:txBody>
        </p:sp>
        <p:sp>
          <p:nvSpPr>
            <p:cNvPr id="219" name="object 24">
              <a:extLst>
                <a:ext uri="{FF2B5EF4-FFF2-40B4-BE49-F238E27FC236}">
                  <a16:creationId xmlns:a16="http://schemas.microsoft.com/office/drawing/2014/main" id="{23B0B801-080D-6840-3454-AA273A9D47E3}"/>
                </a:ext>
              </a:extLst>
            </p:cNvPr>
            <p:cNvSpPr/>
            <p:nvPr/>
          </p:nvSpPr>
          <p:spPr>
            <a:xfrm>
              <a:off x="5016225" y="3495071"/>
              <a:ext cx="104155" cy="0"/>
            </a:xfrm>
            <a:custGeom>
              <a:avLst/>
              <a:gdLst/>
              <a:ahLst/>
              <a:cxnLst/>
              <a:rect l="l" t="t" r="r" b="b"/>
              <a:pathLst>
                <a:path w="177800">
                  <a:moveTo>
                    <a:pt x="177800" y="0"/>
                  </a:moveTo>
                  <a:lnTo>
                    <a:pt x="0" y="0"/>
                  </a:lnTo>
                </a:path>
              </a:pathLst>
            </a:custGeom>
            <a:ln w="19050">
              <a:solidFill>
                <a:srgbClr val="0000C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cs typeface="Arial"/>
                <a:sym typeface="Arial"/>
              </a:endParaRPr>
            </a:p>
          </p:txBody>
        </p:sp>
        <p:sp>
          <p:nvSpPr>
            <p:cNvPr id="220" name="object 25">
              <a:extLst>
                <a:ext uri="{FF2B5EF4-FFF2-40B4-BE49-F238E27FC236}">
                  <a16:creationId xmlns:a16="http://schemas.microsoft.com/office/drawing/2014/main" id="{08F2A95E-03E6-005A-1675-A6FB3A630EAC}"/>
                </a:ext>
              </a:extLst>
            </p:cNvPr>
            <p:cNvSpPr/>
            <p:nvPr/>
          </p:nvSpPr>
          <p:spPr>
            <a:xfrm>
              <a:off x="5068302" y="3440411"/>
              <a:ext cx="0" cy="109319"/>
            </a:xfrm>
            <a:custGeom>
              <a:avLst/>
              <a:gdLst/>
              <a:ahLst/>
              <a:cxnLst/>
              <a:rect l="l" t="t" r="r" b="b"/>
              <a:pathLst>
                <a:path h="177800">
                  <a:moveTo>
                    <a:pt x="0" y="0"/>
                  </a:moveTo>
                  <a:lnTo>
                    <a:pt x="0" y="177800"/>
                  </a:lnTo>
                </a:path>
              </a:pathLst>
            </a:custGeom>
            <a:ln w="19050">
              <a:solidFill>
                <a:srgbClr val="0000C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cs typeface="Arial"/>
                <a:sym typeface="Arial"/>
              </a:endParaRPr>
            </a:p>
          </p:txBody>
        </p:sp>
        <p:sp>
          <p:nvSpPr>
            <p:cNvPr id="221" name="object 26">
              <a:extLst>
                <a:ext uri="{FF2B5EF4-FFF2-40B4-BE49-F238E27FC236}">
                  <a16:creationId xmlns:a16="http://schemas.microsoft.com/office/drawing/2014/main" id="{57C09108-BEFF-8ECB-C863-1923C5E9515E}"/>
                </a:ext>
              </a:extLst>
            </p:cNvPr>
            <p:cNvSpPr/>
            <p:nvPr/>
          </p:nvSpPr>
          <p:spPr>
            <a:xfrm>
              <a:off x="5053423" y="3495071"/>
              <a:ext cx="104155" cy="0"/>
            </a:xfrm>
            <a:custGeom>
              <a:avLst/>
              <a:gdLst/>
              <a:ahLst/>
              <a:cxnLst/>
              <a:rect l="l" t="t" r="r" b="b"/>
              <a:pathLst>
                <a:path w="177800">
                  <a:moveTo>
                    <a:pt x="177800" y="0"/>
                  </a:moveTo>
                  <a:lnTo>
                    <a:pt x="0" y="0"/>
                  </a:lnTo>
                </a:path>
              </a:pathLst>
            </a:custGeom>
            <a:ln w="19050">
              <a:solidFill>
                <a:srgbClr val="0000C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cs typeface="Arial"/>
                <a:sym typeface="Arial"/>
              </a:endParaRPr>
            </a:p>
          </p:txBody>
        </p:sp>
        <p:sp>
          <p:nvSpPr>
            <p:cNvPr id="222" name="object 27">
              <a:extLst>
                <a:ext uri="{FF2B5EF4-FFF2-40B4-BE49-F238E27FC236}">
                  <a16:creationId xmlns:a16="http://schemas.microsoft.com/office/drawing/2014/main" id="{97495DE3-0541-9CBF-BA00-38815101ABE4}"/>
                </a:ext>
              </a:extLst>
            </p:cNvPr>
            <p:cNvSpPr/>
            <p:nvPr/>
          </p:nvSpPr>
          <p:spPr>
            <a:xfrm>
              <a:off x="5105500" y="3440411"/>
              <a:ext cx="0" cy="109319"/>
            </a:xfrm>
            <a:custGeom>
              <a:avLst/>
              <a:gdLst/>
              <a:ahLst/>
              <a:cxnLst/>
              <a:rect l="l" t="t" r="r" b="b"/>
              <a:pathLst>
                <a:path h="177800">
                  <a:moveTo>
                    <a:pt x="0" y="0"/>
                  </a:moveTo>
                  <a:lnTo>
                    <a:pt x="0" y="177800"/>
                  </a:lnTo>
                </a:path>
              </a:pathLst>
            </a:custGeom>
            <a:ln w="19050">
              <a:solidFill>
                <a:srgbClr val="0000C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cs typeface="Arial"/>
                <a:sym typeface="Arial"/>
              </a:endParaRPr>
            </a:p>
          </p:txBody>
        </p:sp>
        <p:sp>
          <p:nvSpPr>
            <p:cNvPr id="223" name="object 28">
              <a:extLst>
                <a:ext uri="{FF2B5EF4-FFF2-40B4-BE49-F238E27FC236}">
                  <a16:creationId xmlns:a16="http://schemas.microsoft.com/office/drawing/2014/main" id="{CAB661B6-E5CA-146C-CD66-C74DAE8DEB0C}"/>
                </a:ext>
              </a:extLst>
            </p:cNvPr>
            <p:cNvSpPr/>
            <p:nvPr/>
          </p:nvSpPr>
          <p:spPr>
            <a:xfrm>
              <a:off x="5075741" y="3495071"/>
              <a:ext cx="104155" cy="0"/>
            </a:xfrm>
            <a:custGeom>
              <a:avLst/>
              <a:gdLst/>
              <a:ahLst/>
              <a:cxnLst/>
              <a:rect l="l" t="t" r="r" b="b"/>
              <a:pathLst>
                <a:path w="177800">
                  <a:moveTo>
                    <a:pt x="177800" y="0"/>
                  </a:moveTo>
                  <a:lnTo>
                    <a:pt x="0" y="0"/>
                  </a:lnTo>
                </a:path>
              </a:pathLst>
            </a:custGeom>
            <a:ln w="19050">
              <a:solidFill>
                <a:srgbClr val="0000C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cs typeface="Arial"/>
                <a:sym typeface="Arial"/>
              </a:endParaRPr>
            </a:p>
          </p:txBody>
        </p:sp>
        <p:sp>
          <p:nvSpPr>
            <p:cNvPr id="224" name="object 29">
              <a:extLst>
                <a:ext uri="{FF2B5EF4-FFF2-40B4-BE49-F238E27FC236}">
                  <a16:creationId xmlns:a16="http://schemas.microsoft.com/office/drawing/2014/main" id="{D84E6168-5112-A2A8-7E52-A016A05A86E2}"/>
                </a:ext>
              </a:extLst>
            </p:cNvPr>
            <p:cNvSpPr/>
            <p:nvPr/>
          </p:nvSpPr>
          <p:spPr>
            <a:xfrm>
              <a:off x="5127819" y="3440411"/>
              <a:ext cx="0" cy="109319"/>
            </a:xfrm>
            <a:custGeom>
              <a:avLst/>
              <a:gdLst/>
              <a:ahLst/>
              <a:cxnLst/>
              <a:rect l="l" t="t" r="r" b="b"/>
              <a:pathLst>
                <a:path h="177800">
                  <a:moveTo>
                    <a:pt x="0" y="0"/>
                  </a:moveTo>
                  <a:lnTo>
                    <a:pt x="0" y="177800"/>
                  </a:lnTo>
                </a:path>
              </a:pathLst>
            </a:custGeom>
            <a:ln w="19050">
              <a:solidFill>
                <a:srgbClr val="0000C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cs typeface="Arial"/>
                <a:sym typeface="Arial"/>
              </a:endParaRPr>
            </a:p>
          </p:txBody>
        </p:sp>
        <p:sp>
          <p:nvSpPr>
            <p:cNvPr id="225" name="object 30">
              <a:extLst>
                <a:ext uri="{FF2B5EF4-FFF2-40B4-BE49-F238E27FC236}">
                  <a16:creationId xmlns:a16="http://schemas.microsoft.com/office/drawing/2014/main" id="{7F75262E-14E8-5C3F-8A75-E334471498A6}"/>
                </a:ext>
              </a:extLst>
            </p:cNvPr>
            <p:cNvSpPr/>
            <p:nvPr/>
          </p:nvSpPr>
          <p:spPr>
            <a:xfrm>
              <a:off x="5120379" y="3495071"/>
              <a:ext cx="104155" cy="0"/>
            </a:xfrm>
            <a:custGeom>
              <a:avLst/>
              <a:gdLst/>
              <a:ahLst/>
              <a:cxnLst/>
              <a:rect l="l" t="t" r="r" b="b"/>
              <a:pathLst>
                <a:path w="177800">
                  <a:moveTo>
                    <a:pt x="177800" y="0"/>
                  </a:moveTo>
                  <a:lnTo>
                    <a:pt x="0" y="0"/>
                  </a:lnTo>
                </a:path>
              </a:pathLst>
            </a:custGeom>
            <a:ln w="19050">
              <a:solidFill>
                <a:srgbClr val="0000C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cs typeface="Arial"/>
                <a:sym typeface="Arial"/>
              </a:endParaRPr>
            </a:p>
          </p:txBody>
        </p:sp>
        <p:sp>
          <p:nvSpPr>
            <p:cNvPr id="226" name="object 31">
              <a:extLst>
                <a:ext uri="{FF2B5EF4-FFF2-40B4-BE49-F238E27FC236}">
                  <a16:creationId xmlns:a16="http://schemas.microsoft.com/office/drawing/2014/main" id="{5EF039B2-102C-CDAA-95E2-553E8CCB43CF}"/>
                </a:ext>
              </a:extLst>
            </p:cNvPr>
            <p:cNvSpPr/>
            <p:nvPr/>
          </p:nvSpPr>
          <p:spPr>
            <a:xfrm>
              <a:off x="5172456" y="3440411"/>
              <a:ext cx="0" cy="109319"/>
            </a:xfrm>
            <a:custGeom>
              <a:avLst/>
              <a:gdLst/>
              <a:ahLst/>
              <a:cxnLst/>
              <a:rect l="l" t="t" r="r" b="b"/>
              <a:pathLst>
                <a:path h="177800">
                  <a:moveTo>
                    <a:pt x="0" y="0"/>
                  </a:moveTo>
                  <a:lnTo>
                    <a:pt x="0" y="177800"/>
                  </a:lnTo>
                </a:path>
              </a:pathLst>
            </a:custGeom>
            <a:ln w="19050">
              <a:solidFill>
                <a:srgbClr val="0000C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cs typeface="Arial"/>
                <a:sym typeface="Arial"/>
              </a:endParaRPr>
            </a:p>
          </p:txBody>
        </p:sp>
        <p:sp>
          <p:nvSpPr>
            <p:cNvPr id="227" name="object 32">
              <a:extLst>
                <a:ext uri="{FF2B5EF4-FFF2-40B4-BE49-F238E27FC236}">
                  <a16:creationId xmlns:a16="http://schemas.microsoft.com/office/drawing/2014/main" id="{CE5898C4-A8C6-5CDB-CB37-3E25B7072AE9}"/>
                </a:ext>
              </a:extLst>
            </p:cNvPr>
            <p:cNvSpPr/>
            <p:nvPr/>
          </p:nvSpPr>
          <p:spPr>
            <a:xfrm>
              <a:off x="5131125" y="3495071"/>
              <a:ext cx="104155" cy="0"/>
            </a:xfrm>
            <a:custGeom>
              <a:avLst/>
              <a:gdLst/>
              <a:ahLst/>
              <a:cxnLst/>
              <a:rect l="l" t="t" r="r" b="b"/>
              <a:pathLst>
                <a:path w="177800">
                  <a:moveTo>
                    <a:pt x="177800" y="0"/>
                  </a:moveTo>
                  <a:lnTo>
                    <a:pt x="0" y="0"/>
                  </a:lnTo>
                </a:path>
              </a:pathLst>
            </a:custGeom>
            <a:ln w="19050">
              <a:solidFill>
                <a:srgbClr val="0000C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cs typeface="Arial"/>
                <a:sym typeface="Arial"/>
              </a:endParaRPr>
            </a:p>
          </p:txBody>
        </p:sp>
        <p:sp>
          <p:nvSpPr>
            <p:cNvPr id="228" name="object 33">
              <a:extLst>
                <a:ext uri="{FF2B5EF4-FFF2-40B4-BE49-F238E27FC236}">
                  <a16:creationId xmlns:a16="http://schemas.microsoft.com/office/drawing/2014/main" id="{372F5FF4-3AE8-4B28-BD77-53180ABEF7EB}"/>
                </a:ext>
              </a:extLst>
            </p:cNvPr>
            <p:cNvSpPr/>
            <p:nvPr/>
          </p:nvSpPr>
          <p:spPr>
            <a:xfrm>
              <a:off x="5183202" y="3440411"/>
              <a:ext cx="0" cy="109319"/>
            </a:xfrm>
            <a:custGeom>
              <a:avLst/>
              <a:gdLst/>
              <a:ahLst/>
              <a:cxnLst/>
              <a:rect l="l" t="t" r="r" b="b"/>
              <a:pathLst>
                <a:path h="177800">
                  <a:moveTo>
                    <a:pt x="0" y="0"/>
                  </a:moveTo>
                  <a:lnTo>
                    <a:pt x="0" y="177800"/>
                  </a:lnTo>
                </a:path>
              </a:pathLst>
            </a:custGeom>
            <a:ln w="19050">
              <a:solidFill>
                <a:srgbClr val="0000C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cs typeface="Arial"/>
                <a:sym typeface="Arial"/>
              </a:endParaRPr>
            </a:p>
          </p:txBody>
        </p:sp>
        <p:sp>
          <p:nvSpPr>
            <p:cNvPr id="229" name="object 34">
              <a:extLst>
                <a:ext uri="{FF2B5EF4-FFF2-40B4-BE49-F238E27FC236}">
                  <a16:creationId xmlns:a16="http://schemas.microsoft.com/office/drawing/2014/main" id="{ED5225D1-DC99-6AC6-6AA5-BB0AC02FFA6D}"/>
                </a:ext>
              </a:extLst>
            </p:cNvPr>
            <p:cNvSpPr/>
            <p:nvPr/>
          </p:nvSpPr>
          <p:spPr>
            <a:xfrm>
              <a:off x="5139391" y="3495071"/>
              <a:ext cx="104155" cy="0"/>
            </a:xfrm>
            <a:custGeom>
              <a:avLst/>
              <a:gdLst/>
              <a:ahLst/>
              <a:cxnLst/>
              <a:rect l="l" t="t" r="r" b="b"/>
              <a:pathLst>
                <a:path w="177800">
                  <a:moveTo>
                    <a:pt x="177800" y="0"/>
                  </a:moveTo>
                  <a:lnTo>
                    <a:pt x="0" y="0"/>
                  </a:lnTo>
                </a:path>
              </a:pathLst>
            </a:custGeom>
            <a:ln w="19050">
              <a:solidFill>
                <a:srgbClr val="0000C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cs typeface="Arial"/>
                <a:sym typeface="Arial"/>
              </a:endParaRPr>
            </a:p>
          </p:txBody>
        </p:sp>
        <p:sp>
          <p:nvSpPr>
            <p:cNvPr id="230" name="object 35">
              <a:extLst>
                <a:ext uri="{FF2B5EF4-FFF2-40B4-BE49-F238E27FC236}">
                  <a16:creationId xmlns:a16="http://schemas.microsoft.com/office/drawing/2014/main" id="{5489EE34-8118-3423-F61E-7B04BAA3F698}"/>
                </a:ext>
              </a:extLst>
            </p:cNvPr>
            <p:cNvSpPr/>
            <p:nvPr/>
          </p:nvSpPr>
          <p:spPr>
            <a:xfrm>
              <a:off x="5191469" y="3440411"/>
              <a:ext cx="0" cy="109319"/>
            </a:xfrm>
            <a:custGeom>
              <a:avLst/>
              <a:gdLst/>
              <a:ahLst/>
              <a:cxnLst/>
              <a:rect l="l" t="t" r="r" b="b"/>
              <a:pathLst>
                <a:path h="177800">
                  <a:moveTo>
                    <a:pt x="0" y="0"/>
                  </a:moveTo>
                  <a:lnTo>
                    <a:pt x="0" y="177800"/>
                  </a:lnTo>
                </a:path>
              </a:pathLst>
            </a:custGeom>
            <a:ln w="19050">
              <a:solidFill>
                <a:srgbClr val="0000C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cs typeface="Arial"/>
                <a:sym typeface="Arial"/>
              </a:endParaRPr>
            </a:p>
          </p:txBody>
        </p:sp>
        <p:sp>
          <p:nvSpPr>
            <p:cNvPr id="231" name="object 36">
              <a:extLst>
                <a:ext uri="{FF2B5EF4-FFF2-40B4-BE49-F238E27FC236}">
                  <a16:creationId xmlns:a16="http://schemas.microsoft.com/office/drawing/2014/main" id="{B8E9C6CC-562B-F16A-04D1-FF67067D7EFE}"/>
                </a:ext>
              </a:extLst>
            </p:cNvPr>
            <p:cNvSpPr/>
            <p:nvPr/>
          </p:nvSpPr>
          <p:spPr>
            <a:xfrm>
              <a:off x="5188162" y="3495071"/>
              <a:ext cx="104155" cy="0"/>
            </a:xfrm>
            <a:custGeom>
              <a:avLst/>
              <a:gdLst/>
              <a:ahLst/>
              <a:cxnLst/>
              <a:rect l="l" t="t" r="r" b="b"/>
              <a:pathLst>
                <a:path w="177800">
                  <a:moveTo>
                    <a:pt x="177800" y="0"/>
                  </a:moveTo>
                  <a:lnTo>
                    <a:pt x="0" y="0"/>
                  </a:lnTo>
                </a:path>
              </a:pathLst>
            </a:custGeom>
            <a:ln w="19050">
              <a:solidFill>
                <a:srgbClr val="0000C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cs typeface="Arial"/>
                <a:sym typeface="Arial"/>
              </a:endParaRPr>
            </a:p>
          </p:txBody>
        </p:sp>
        <p:sp>
          <p:nvSpPr>
            <p:cNvPr id="232" name="object 37">
              <a:extLst>
                <a:ext uri="{FF2B5EF4-FFF2-40B4-BE49-F238E27FC236}">
                  <a16:creationId xmlns:a16="http://schemas.microsoft.com/office/drawing/2014/main" id="{54D7CA46-1401-D5AE-6B96-A2FBA6D20626}"/>
                </a:ext>
              </a:extLst>
            </p:cNvPr>
            <p:cNvSpPr/>
            <p:nvPr/>
          </p:nvSpPr>
          <p:spPr>
            <a:xfrm>
              <a:off x="5240239" y="3440411"/>
              <a:ext cx="0" cy="109319"/>
            </a:xfrm>
            <a:custGeom>
              <a:avLst/>
              <a:gdLst/>
              <a:ahLst/>
              <a:cxnLst/>
              <a:rect l="l" t="t" r="r" b="b"/>
              <a:pathLst>
                <a:path h="177800">
                  <a:moveTo>
                    <a:pt x="0" y="0"/>
                  </a:moveTo>
                  <a:lnTo>
                    <a:pt x="0" y="177800"/>
                  </a:lnTo>
                </a:path>
              </a:pathLst>
            </a:custGeom>
            <a:ln w="19050">
              <a:solidFill>
                <a:srgbClr val="0000C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cs typeface="Arial"/>
                <a:sym typeface="Arial"/>
              </a:endParaRPr>
            </a:p>
          </p:txBody>
        </p:sp>
        <p:sp>
          <p:nvSpPr>
            <p:cNvPr id="233" name="object 38">
              <a:extLst>
                <a:ext uri="{FF2B5EF4-FFF2-40B4-BE49-F238E27FC236}">
                  <a16:creationId xmlns:a16="http://schemas.microsoft.com/office/drawing/2014/main" id="{7715027A-7EF1-AB43-1209-8722E2A26D12}"/>
                </a:ext>
              </a:extLst>
            </p:cNvPr>
            <p:cNvSpPr/>
            <p:nvPr/>
          </p:nvSpPr>
          <p:spPr>
            <a:xfrm>
              <a:off x="5208827" y="3495071"/>
              <a:ext cx="104155" cy="0"/>
            </a:xfrm>
            <a:custGeom>
              <a:avLst/>
              <a:gdLst/>
              <a:ahLst/>
              <a:cxnLst/>
              <a:rect l="l" t="t" r="r" b="b"/>
              <a:pathLst>
                <a:path w="177800">
                  <a:moveTo>
                    <a:pt x="177800" y="0"/>
                  </a:moveTo>
                  <a:lnTo>
                    <a:pt x="0" y="0"/>
                  </a:lnTo>
                </a:path>
              </a:pathLst>
            </a:custGeom>
            <a:ln w="19050">
              <a:solidFill>
                <a:srgbClr val="0000C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cs typeface="Arial"/>
                <a:sym typeface="Arial"/>
              </a:endParaRPr>
            </a:p>
          </p:txBody>
        </p:sp>
        <p:sp>
          <p:nvSpPr>
            <p:cNvPr id="234" name="object 39">
              <a:extLst>
                <a:ext uri="{FF2B5EF4-FFF2-40B4-BE49-F238E27FC236}">
                  <a16:creationId xmlns:a16="http://schemas.microsoft.com/office/drawing/2014/main" id="{61E0B8E3-F017-9C0F-620F-7D84F2B19860}"/>
                </a:ext>
              </a:extLst>
            </p:cNvPr>
            <p:cNvSpPr/>
            <p:nvPr/>
          </p:nvSpPr>
          <p:spPr>
            <a:xfrm>
              <a:off x="5260905" y="3440411"/>
              <a:ext cx="0" cy="109319"/>
            </a:xfrm>
            <a:custGeom>
              <a:avLst/>
              <a:gdLst/>
              <a:ahLst/>
              <a:cxnLst/>
              <a:rect l="l" t="t" r="r" b="b"/>
              <a:pathLst>
                <a:path h="177800">
                  <a:moveTo>
                    <a:pt x="0" y="0"/>
                  </a:moveTo>
                  <a:lnTo>
                    <a:pt x="0" y="177800"/>
                  </a:lnTo>
                </a:path>
              </a:pathLst>
            </a:custGeom>
            <a:ln w="19050">
              <a:solidFill>
                <a:srgbClr val="0000C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cs typeface="Arial"/>
                <a:sym typeface="Arial"/>
              </a:endParaRPr>
            </a:p>
          </p:txBody>
        </p:sp>
        <p:sp>
          <p:nvSpPr>
            <p:cNvPr id="235" name="object 40">
              <a:extLst>
                <a:ext uri="{FF2B5EF4-FFF2-40B4-BE49-F238E27FC236}">
                  <a16:creationId xmlns:a16="http://schemas.microsoft.com/office/drawing/2014/main" id="{4B56CB35-F137-952C-52A9-19FC54B05FAA}"/>
                </a:ext>
              </a:extLst>
            </p:cNvPr>
            <p:cNvSpPr/>
            <p:nvPr/>
          </p:nvSpPr>
          <p:spPr>
            <a:xfrm>
              <a:off x="5231146" y="3495071"/>
              <a:ext cx="104155" cy="0"/>
            </a:xfrm>
            <a:custGeom>
              <a:avLst/>
              <a:gdLst/>
              <a:ahLst/>
              <a:cxnLst/>
              <a:rect l="l" t="t" r="r" b="b"/>
              <a:pathLst>
                <a:path w="177800">
                  <a:moveTo>
                    <a:pt x="177800" y="0"/>
                  </a:moveTo>
                  <a:lnTo>
                    <a:pt x="0" y="0"/>
                  </a:lnTo>
                </a:path>
              </a:pathLst>
            </a:custGeom>
            <a:ln w="19050">
              <a:solidFill>
                <a:srgbClr val="0000C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cs typeface="Arial"/>
                <a:sym typeface="Arial"/>
              </a:endParaRPr>
            </a:p>
          </p:txBody>
        </p:sp>
        <p:sp>
          <p:nvSpPr>
            <p:cNvPr id="236" name="object 41">
              <a:extLst>
                <a:ext uri="{FF2B5EF4-FFF2-40B4-BE49-F238E27FC236}">
                  <a16:creationId xmlns:a16="http://schemas.microsoft.com/office/drawing/2014/main" id="{20C910A7-AF9B-7812-1A68-336A3C0E7070}"/>
                </a:ext>
              </a:extLst>
            </p:cNvPr>
            <p:cNvSpPr/>
            <p:nvPr/>
          </p:nvSpPr>
          <p:spPr>
            <a:xfrm>
              <a:off x="5283224" y="3440411"/>
              <a:ext cx="0" cy="109319"/>
            </a:xfrm>
            <a:custGeom>
              <a:avLst/>
              <a:gdLst/>
              <a:ahLst/>
              <a:cxnLst/>
              <a:rect l="l" t="t" r="r" b="b"/>
              <a:pathLst>
                <a:path h="177800">
                  <a:moveTo>
                    <a:pt x="0" y="0"/>
                  </a:moveTo>
                  <a:lnTo>
                    <a:pt x="0" y="177800"/>
                  </a:lnTo>
                </a:path>
              </a:pathLst>
            </a:custGeom>
            <a:ln w="19050">
              <a:solidFill>
                <a:srgbClr val="0000C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cs typeface="Arial"/>
                <a:sym typeface="Arial"/>
              </a:endParaRPr>
            </a:p>
          </p:txBody>
        </p:sp>
        <p:sp>
          <p:nvSpPr>
            <p:cNvPr id="237" name="object 42">
              <a:extLst>
                <a:ext uri="{FF2B5EF4-FFF2-40B4-BE49-F238E27FC236}">
                  <a16:creationId xmlns:a16="http://schemas.microsoft.com/office/drawing/2014/main" id="{DE682187-E3E5-9B72-33BB-D604B0F68BF1}"/>
                </a:ext>
              </a:extLst>
            </p:cNvPr>
            <p:cNvSpPr/>
            <p:nvPr/>
          </p:nvSpPr>
          <p:spPr>
            <a:xfrm>
              <a:off x="5268344" y="3495071"/>
              <a:ext cx="104155" cy="0"/>
            </a:xfrm>
            <a:custGeom>
              <a:avLst/>
              <a:gdLst/>
              <a:ahLst/>
              <a:cxnLst/>
              <a:rect l="l" t="t" r="r" b="b"/>
              <a:pathLst>
                <a:path w="177800">
                  <a:moveTo>
                    <a:pt x="177800" y="0"/>
                  </a:moveTo>
                  <a:lnTo>
                    <a:pt x="0" y="0"/>
                  </a:lnTo>
                </a:path>
              </a:pathLst>
            </a:custGeom>
            <a:ln w="19050">
              <a:solidFill>
                <a:srgbClr val="0000C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cs typeface="Arial"/>
                <a:sym typeface="Arial"/>
              </a:endParaRPr>
            </a:p>
          </p:txBody>
        </p:sp>
        <p:sp>
          <p:nvSpPr>
            <p:cNvPr id="238" name="object 43">
              <a:extLst>
                <a:ext uri="{FF2B5EF4-FFF2-40B4-BE49-F238E27FC236}">
                  <a16:creationId xmlns:a16="http://schemas.microsoft.com/office/drawing/2014/main" id="{5EE3E028-770F-7F98-DDE5-3A1DEA505634}"/>
                </a:ext>
              </a:extLst>
            </p:cNvPr>
            <p:cNvSpPr/>
            <p:nvPr/>
          </p:nvSpPr>
          <p:spPr>
            <a:xfrm>
              <a:off x="5320421" y="3440411"/>
              <a:ext cx="0" cy="109319"/>
            </a:xfrm>
            <a:custGeom>
              <a:avLst/>
              <a:gdLst/>
              <a:ahLst/>
              <a:cxnLst/>
              <a:rect l="l" t="t" r="r" b="b"/>
              <a:pathLst>
                <a:path h="177800">
                  <a:moveTo>
                    <a:pt x="0" y="0"/>
                  </a:moveTo>
                  <a:lnTo>
                    <a:pt x="0" y="177800"/>
                  </a:lnTo>
                </a:path>
              </a:pathLst>
            </a:custGeom>
            <a:ln w="19050">
              <a:solidFill>
                <a:srgbClr val="0000C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cs typeface="Arial"/>
                <a:sym typeface="Arial"/>
              </a:endParaRPr>
            </a:p>
          </p:txBody>
        </p:sp>
        <p:sp>
          <p:nvSpPr>
            <p:cNvPr id="239" name="object 44">
              <a:extLst>
                <a:ext uri="{FF2B5EF4-FFF2-40B4-BE49-F238E27FC236}">
                  <a16:creationId xmlns:a16="http://schemas.microsoft.com/office/drawing/2014/main" id="{446EDCDF-0F1F-0B5D-E7E7-C47D12553EE0}"/>
                </a:ext>
              </a:extLst>
            </p:cNvPr>
            <p:cNvSpPr/>
            <p:nvPr/>
          </p:nvSpPr>
          <p:spPr>
            <a:xfrm>
              <a:off x="5292317" y="3495071"/>
              <a:ext cx="104155" cy="0"/>
            </a:xfrm>
            <a:custGeom>
              <a:avLst/>
              <a:gdLst/>
              <a:ahLst/>
              <a:cxnLst/>
              <a:rect l="l" t="t" r="r" b="b"/>
              <a:pathLst>
                <a:path w="177800">
                  <a:moveTo>
                    <a:pt x="177800" y="0"/>
                  </a:moveTo>
                  <a:lnTo>
                    <a:pt x="0" y="0"/>
                  </a:lnTo>
                </a:path>
              </a:pathLst>
            </a:custGeom>
            <a:ln w="19050">
              <a:solidFill>
                <a:srgbClr val="0000C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cs typeface="Arial"/>
                <a:sym typeface="Arial"/>
              </a:endParaRPr>
            </a:p>
          </p:txBody>
        </p:sp>
        <p:sp>
          <p:nvSpPr>
            <p:cNvPr id="240" name="object 45">
              <a:extLst>
                <a:ext uri="{FF2B5EF4-FFF2-40B4-BE49-F238E27FC236}">
                  <a16:creationId xmlns:a16="http://schemas.microsoft.com/office/drawing/2014/main" id="{C01DB152-200F-7FEF-027A-E0D5E6DDB748}"/>
                </a:ext>
              </a:extLst>
            </p:cNvPr>
            <p:cNvSpPr/>
            <p:nvPr/>
          </p:nvSpPr>
          <p:spPr>
            <a:xfrm>
              <a:off x="5344394" y="3440411"/>
              <a:ext cx="0" cy="109319"/>
            </a:xfrm>
            <a:custGeom>
              <a:avLst/>
              <a:gdLst/>
              <a:ahLst/>
              <a:cxnLst/>
              <a:rect l="l" t="t" r="r" b="b"/>
              <a:pathLst>
                <a:path h="177800">
                  <a:moveTo>
                    <a:pt x="0" y="0"/>
                  </a:moveTo>
                  <a:lnTo>
                    <a:pt x="0" y="177800"/>
                  </a:lnTo>
                </a:path>
              </a:pathLst>
            </a:custGeom>
            <a:ln w="19050">
              <a:solidFill>
                <a:srgbClr val="0000C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cs typeface="Arial"/>
                <a:sym typeface="Arial"/>
              </a:endParaRPr>
            </a:p>
          </p:txBody>
        </p:sp>
        <p:sp>
          <p:nvSpPr>
            <p:cNvPr id="241" name="object 46">
              <a:extLst>
                <a:ext uri="{FF2B5EF4-FFF2-40B4-BE49-F238E27FC236}">
                  <a16:creationId xmlns:a16="http://schemas.microsoft.com/office/drawing/2014/main" id="{A22429F7-0A61-448F-1F87-9C5CB9183CCB}"/>
                </a:ext>
              </a:extLst>
            </p:cNvPr>
            <p:cNvSpPr/>
            <p:nvPr/>
          </p:nvSpPr>
          <p:spPr>
            <a:xfrm>
              <a:off x="5296449" y="3495071"/>
              <a:ext cx="104155" cy="0"/>
            </a:xfrm>
            <a:custGeom>
              <a:avLst/>
              <a:gdLst/>
              <a:ahLst/>
              <a:cxnLst/>
              <a:rect l="l" t="t" r="r" b="b"/>
              <a:pathLst>
                <a:path w="177800">
                  <a:moveTo>
                    <a:pt x="177800" y="0"/>
                  </a:moveTo>
                  <a:lnTo>
                    <a:pt x="0" y="0"/>
                  </a:lnTo>
                </a:path>
              </a:pathLst>
            </a:custGeom>
            <a:ln w="19050">
              <a:solidFill>
                <a:srgbClr val="0000C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cs typeface="Arial"/>
                <a:sym typeface="Arial"/>
              </a:endParaRPr>
            </a:p>
          </p:txBody>
        </p:sp>
        <p:sp>
          <p:nvSpPr>
            <p:cNvPr id="242" name="object 47">
              <a:extLst>
                <a:ext uri="{FF2B5EF4-FFF2-40B4-BE49-F238E27FC236}">
                  <a16:creationId xmlns:a16="http://schemas.microsoft.com/office/drawing/2014/main" id="{C995ED62-C677-31D8-55D7-617C083BE451}"/>
                </a:ext>
              </a:extLst>
            </p:cNvPr>
            <p:cNvSpPr/>
            <p:nvPr/>
          </p:nvSpPr>
          <p:spPr>
            <a:xfrm>
              <a:off x="5348526" y="3440411"/>
              <a:ext cx="0" cy="109319"/>
            </a:xfrm>
            <a:custGeom>
              <a:avLst/>
              <a:gdLst/>
              <a:ahLst/>
              <a:cxnLst/>
              <a:rect l="l" t="t" r="r" b="b"/>
              <a:pathLst>
                <a:path h="177800">
                  <a:moveTo>
                    <a:pt x="0" y="0"/>
                  </a:moveTo>
                  <a:lnTo>
                    <a:pt x="0" y="177800"/>
                  </a:lnTo>
                </a:path>
              </a:pathLst>
            </a:custGeom>
            <a:ln w="19050">
              <a:solidFill>
                <a:srgbClr val="0000C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cs typeface="Arial"/>
                <a:sym typeface="Arial"/>
              </a:endParaRPr>
            </a:p>
          </p:txBody>
        </p:sp>
        <p:sp>
          <p:nvSpPr>
            <p:cNvPr id="243" name="object 48">
              <a:extLst>
                <a:ext uri="{FF2B5EF4-FFF2-40B4-BE49-F238E27FC236}">
                  <a16:creationId xmlns:a16="http://schemas.microsoft.com/office/drawing/2014/main" id="{0C81AFFD-83C8-2036-0893-5C2CB9CA7661}"/>
                </a:ext>
              </a:extLst>
            </p:cNvPr>
            <p:cNvSpPr/>
            <p:nvPr/>
          </p:nvSpPr>
          <p:spPr>
            <a:xfrm>
              <a:off x="5358445" y="3495071"/>
              <a:ext cx="104155" cy="0"/>
            </a:xfrm>
            <a:custGeom>
              <a:avLst/>
              <a:gdLst/>
              <a:ahLst/>
              <a:cxnLst/>
              <a:rect l="l" t="t" r="r" b="b"/>
              <a:pathLst>
                <a:path w="177800">
                  <a:moveTo>
                    <a:pt x="177800" y="0"/>
                  </a:moveTo>
                  <a:lnTo>
                    <a:pt x="0" y="0"/>
                  </a:lnTo>
                </a:path>
              </a:pathLst>
            </a:custGeom>
            <a:ln w="19050">
              <a:solidFill>
                <a:srgbClr val="0000C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cs typeface="Arial"/>
                <a:sym typeface="Arial"/>
              </a:endParaRPr>
            </a:p>
          </p:txBody>
        </p:sp>
        <p:sp>
          <p:nvSpPr>
            <p:cNvPr id="244" name="object 49">
              <a:extLst>
                <a:ext uri="{FF2B5EF4-FFF2-40B4-BE49-F238E27FC236}">
                  <a16:creationId xmlns:a16="http://schemas.microsoft.com/office/drawing/2014/main" id="{CC79289F-1C94-BFBF-1312-DB54DD9B8119}"/>
                </a:ext>
              </a:extLst>
            </p:cNvPr>
            <p:cNvSpPr/>
            <p:nvPr/>
          </p:nvSpPr>
          <p:spPr>
            <a:xfrm>
              <a:off x="5410524" y="3440411"/>
              <a:ext cx="0" cy="109319"/>
            </a:xfrm>
            <a:custGeom>
              <a:avLst/>
              <a:gdLst/>
              <a:ahLst/>
              <a:cxnLst/>
              <a:rect l="l" t="t" r="r" b="b"/>
              <a:pathLst>
                <a:path h="177800">
                  <a:moveTo>
                    <a:pt x="0" y="0"/>
                  </a:moveTo>
                  <a:lnTo>
                    <a:pt x="0" y="177800"/>
                  </a:lnTo>
                </a:path>
              </a:pathLst>
            </a:custGeom>
            <a:ln w="19050">
              <a:solidFill>
                <a:srgbClr val="0000C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cs typeface="Arial"/>
                <a:sym typeface="Arial"/>
              </a:endParaRPr>
            </a:p>
          </p:txBody>
        </p:sp>
        <p:sp>
          <p:nvSpPr>
            <p:cNvPr id="245" name="object 50">
              <a:extLst>
                <a:ext uri="{FF2B5EF4-FFF2-40B4-BE49-F238E27FC236}">
                  <a16:creationId xmlns:a16="http://schemas.microsoft.com/office/drawing/2014/main" id="{313FA623-B65B-C489-84E6-F325D79582DA}"/>
                </a:ext>
              </a:extLst>
            </p:cNvPr>
            <p:cNvSpPr/>
            <p:nvPr/>
          </p:nvSpPr>
          <p:spPr>
            <a:xfrm>
              <a:off x="5406390" y="3495071"/>
              <a:ext cx="104155" cy="0"/>
            </a:xfrm>
            <a:custGeom>
              <a:avLst/>
              <a:gdLst/>
              <a:ahLst/>
              <a:cxnLst/>
              <a:rect l="l" t="t" r="r" b="b"/>
              <a:pathLst>
                <a:path w="177800">
                  <a:moveTo>
                    <a:pt x="177800" y="0"/>
                  </a:moveTo>
                  <a:lnTo>
                    <a:pt x="0" y="0"/>
                  </a:lnTo>
                </a:path>
              </a:pathLst>
            </a:custGeom>
            <a:ln w="19050">
              <a:solidFill>
                <a:srgbClr val="0000C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cs typeface="Arial"/>
                <a:sym typeface="Arial"/>
              </a:endParaRPr>
            </a:p>
          </p:txBody>
        </p:sp>
        <p:sp>
          <p:nvSpPr>
            <p:cNvPr id="246" name="object 51">
              <a:extLst>
                <a:ext uri="{FF2B5EF4-FFF2-40B4-BE49-F238E27FC236}">
                  <a16:creationId xmlns:a16="http://schemas.microsoft.com/office/drawing/2014/main" id="{B7D0255B-A2ED-7B1F-08F2-87B0892186E2}"/>
                </a:ext>
              </a:extLst>
            </p:cNvPr>
            <p:cNvSpPr/>
            <p:nvPr/>
          </p:nvSpPr>
          <p:spPr>
            <a:xfrm>
              <a:off x="5458468" y="3440411"/>
              <a:ext cx="0" cy="109319"/>
            </a:xfrm>
            <a:custGeom>
              <a:avLst/>
              <a:gdLst/>
              <a:ahLst/>
              <a:cxnLst/>
              <a:rect l="l" t="t" r="r" b="b"/>
              <a:pathLst>
                <a:path h="177800">
                  <a:moveTo>
                    <a:pt x="0" y="0"/>
                  </a:moveTo>
                  <a:lnTo>
                    <a:pt x="0" y="177800"/>
                  </a:lnTo>
                </a:path>
              </a:pathLst>
            </a:custGeom>
            <a:ln w="19050">
              <a:solidFill>
                <a:srgbClr val="0000C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cs typeface="Arial"/>
                <a:sym typeface="Arial"/>
              </a:endParaRPr>
            </a:p>
          </p:txBody>
        </p:sp>
        <p:sp>
          <p:nvSpPr>
            <p:cNvPr id="247" name="TextBox 1081">
              <a:extLst>
                <a:ext uri="{FF2B5EF4-FFF2-40B4-BE49-F238E27FC236}">
                  <a16:creationId xmlns:a16="http://schemas.microsoft.com/office/drawing/2014/main" id="{AC93F1AA-E6AC-B75B-33E0-63BDC0F5F5AC}"/>
                </a:ext>
              </a:extLst>
            </p:cNvPr>
            <p:cNvSpPr txBox="1"/>
            <p:nvPr/>
          </p:nvSpPr>
          <p:spPr>
            <a:xfrm>
              <a:off x="6815311" y="5768599"/>
              <a:ext cx="5074376" cy="206715"/>
            </a:xfrm>
            <a:prstGeom prst="rect">
              <a:avLst/>
            </a:prstGeom>
            <a:noFill/>
          </p:spPr>
          <p:txBody>
            <a:bodyPr wrap="squar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a:ln>
                    <a:noFill/>
                  </a:ln>
                  <a:solidFill>
                    <a:prstClr val="black"/>
                  </a:solidFill>
                  <a:effectLst/>
                  <a:uLnTx/>
                  <a:uFillTx/>
                  <a:cs typeface="Arial" panose="020B0604020202020204" pitchFamily="34" charset="0"/>
                  <a:sym typeface="Arial"/>
                </a:rPr>
                <a:t>Mois</a:t>
              </a:r>
            </a:p>
          </p:txBody>
        </p:sp>
        <p:cxnSp>
          <p:nvCxnSpPr>
            <p:cNvPr id="248" name="Straight Connector 1082">
              <a:extLst>
                <a:ext uri="{FF2B5EF4-FFF2-40B4-BE49-F238E27FC236}">
                  <a16:creationId xmlns:a16="http://schemas.microsoft.com/office/drawing/2014/main" id="{AE7DD807-180E-BF68-1E6D-F8CA062E9629}"/>
                </a:ext>
              </a:extLst>
            </p:cNvPr>
            <p:cNvCxnSpPr>
              <a:cxnSpLocks/>
            </p:cNvCxnSpPr>
            <p:nvPr/>
          </p:nvCxnSpPr>
          <p:spPr>
            <a:xfrm>
              <a:off x="6838033" y="2673024"/>
              <a:ext cx="0" cy="2824743"/>
            </a:xfrm>
            <a:prstGeom prst="line">
              <a:avLst/>
            </a:prstGeom>
            <a:noFill/>
            <a:ln w="19050" cap="sq" cmpd="sng" algn="ctr">
              <a:solidFill>
                <a:sysClr val="windowText" lastClr="000000"/>
              </a:solidFill>
              <a:prstDash val="solid"/>
              <a:miter lim="800000"/>
            </a:ln>
            <a:effectLst/>
          </p:spPr>
        </p:cxnSp>
        <p:cxnSp>
          <p:nvCxnSpPr>
            <p:cNvPr id="249" name="Straight Connector 1083">
              <a:extLst>
                <a:ext uri="{FF2B5EF4-FFF2-40B4-BE49-F238E27FC236}">
                  <a16:creationId xmlns:a16="http://schemas.microsoft.com/office/drawing/2014/main" id="{527D4FF4-ABC7-2E25-D9DD-46D8060C1192}"/>
                </a:ext>
              </a:extLst>
            </p:cNvPr>
            <p:cNvCxnSpPr>
              <a:cxnSpLocks/>
            </p:cNvCxnSpPr>
            <p:nvPr/>
          </p:nvCxnSpPr>
          <p:spPr>
            <a:xfrm flipH="1">
              <a:off x="6838033" y="5497767"/>
              <a:ext cx="5052751" cy="0"/>
            </a:xfrm>
            <a:prstGeom prst="line">
              <a:avLst/>
            </a:prstGeom>
            <a:noFill/>
            <a:ln w="19050" cap="sq" cmpd="sng" algn="ctr">
              <a:solidFill>
                <a:sysClr val="windowText" lastClr="000000"/>
              </a:solidFill>
              <a:prstDash val="solid"/>
              <a:miter lim="800000"/>
            </a:ln>
            <a:effectLst/>
          </p:spPr>
        </p:cxnSp>
        <p:grpSp>
          <p:nvGrpSpPr>
            <p:cNvPr id="250" name="Group 1084">
              <a:extLst>
                <a:ext uri="{FF2B5EF4-FFF2-40B4-BE49-F238E27FC236}">
                  <a16:creationId xmlns:a16="http://schemas.microsoft.com/office/drawing/2014/main" id="{FBC8B2E4-8946-2234-D00D-C8E9C97CB394}"/>
                </a:ext>
              </a:extLst>
            </p:cNvPr>
            <p:cNvGrpSpPr/>
            <p:nvPr/>
          </p:nvGrpSpPr>
          <p:grpSpPr>
            <a:xfrm>
              <a:off x="6416028" y="2668729"/>
              <a:ext cx="420812" cy="206716"/>
              <a:chOff x="1193762" y="1132833"/>
              <a:chExt cx="839556" cy="257383"/>
            </a:xfrm>
          </p:grpSpPr>
          <p:cxnSp>
            <p:nvCxnSpPr>
              <p:cNvPr id="402" name="Straight Connector 2226">
                <a:extLst>
                  <a:ext uri="{FF2B5EF4-FFF2-40B4-BE49-F238E27FC236}">
                    <a16:creationId xmlns:a16="http://schemas.microsoft.com/office/drawing/2014/main" id="{F52B804F-8AF8-3AC3-7407-4E22F11BCC4E}"/>
                  </a:ext>
                </a:extLst>
              </p:cNvPr>
              <p:cNvCxnSpPr>
                <a:cxnSpLocks/>
              </p:cNvCxnSpPr>
              <p:nvPr/>
            </p:nvCxnSpPr>
            <p:spPr>
              <a:xfrm>
                <a:off x="1950240" y="1261524"/>
                <a:ext cx="83078" cy="0"/>
              </a:xfrm>
              <a:prstGeom prst="line">
                <a:avLst/>
              </a:prstGeom>
              <a:noFill/>
              <a:ln w="19050" cap="sq" cmpd="sng" algn="ctr">
                <a:solidFill>
                  <a:sysClr val="windowText" lastClr="000000"/>
                </a:solidFill>
                <a:prstDash val="solid"/>
                <a:miter lim="800000"/>
              </a:ln>
              <a:effectLst/>
            </p:spPr>
          </p:cxnSp>
          <p:sp>
            <p:nvSpPr>
              <p:cNvPr id="403" name="TextBox 2227">
                <a:extLst>
                  <a:ext uri="{FF2B5EF4-FFF2-40B4-BE49-F238E27FC236}">
                    <a16:creationId xmlns:a16="http://schemas.microsoft.com/office/drawing/2014/main" id="{AB3273A9-BDC5-42B2-736F-90C50EE63191}"/>
                  </a:ext>
                </a:extLst>
              </p:cNvPr>
              <p:cNvSpPr txBox="1"/>
              <p:nvPr/>
            </p:nvSpPr>
            <p:spPr>
              <a:xfrm>
                <a:off x="1193762" y="1132833"/>
                <a:ext cx="713355" cy="257383"/>
              </a:xfrm>
              <a:prstGeom prst="rect">
                <a:avLst/>
              </a:prstGeom>
              <a:noFill/>
            </p:spPr>
            <p:txBody>
              <a:bodyPr wrap="none" lIns="0" tIns="0" rIns="0" bIns="0"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prstClr val="black"/>
                    </a:solidFill>
                    <a:effectLst/>
                    <a:uLnTx/>
                    <a:uFillTx/>
                    <a:cs typeface="Arial" panose="020B0604020202020204" pitchFamily="34" charset="0"/>
                    <a:sym typeface="Arial"/>
                  </a:rPr>
                  <a:t>100</a:t>
                </a:r>
              </a:p>
            </p:txBody>
          </p:sp>
        </p:grpSp>
        <p:grpSp>
          <p:nvGrpSpPr>
            <p:cNvPr id="251" name="Group 1085">
              <a:extLst>
                <a:ext uri="{FF2B5EF4-FFF2-40B4-BE49-F238E27FC236}">
                  <a16:creationId xmlns:a16="http://schemas.microsoft.com/office/drawing/2014/main" id="{720326C8-D5D3-B266-FEA8-39ED0D8B4B9D}"/>
                </a:ext>
              </a:extLst>
            </p:cNvPr>
            <p:cNvGrpSpPr/>
            <p:nvPr/>
          </p:nvGrpSpPr>
          <p:grpSpPr>
            <a:xfrm>
              <a:off x="6535215" y="3454291"/>
              <a:ext cx="301627" cy="206716"/>
              <a:chOff x="1431547" y="1132833"/>
              <a:chExt cx="601771" cy="257383"/>
            </a:xfrm>
          </p:grpSpPr>
          <p:cxnSp>
            <p:nvCxnSpPr>
              <p:cNvPr id="400" name="Straight Connector 2224">
                <a:extLst>
                  <a:ext uri="{FF2B5EF4-FFF2-40B4-BE49-F238E27FC236}">
                    <a16:creationId xmlns:a16="http://schemas.microsoft.com/office/drawing/2014/main" id="{C698BC27-0923-E796-66F9-42F7DE5D9A65}"/>
                  </a:ext>
                </a:extLst>
              </p:cNvPr>
              <p:cNvCxnSpPr>
                <a:cxnSpLocks/>
              </p:cNvCxnSpPr>
              <p:nvPr/>
            </p:nvCxnSpPr>
            <p:spPr>
              <a:xfrm>
                <a:off x="1950240" y="1261524"/>
                <a:ext cx="83078" cy="0"/>
              </a:xfrm>
              <a:prstGeom prst="line">
                <a:avLst/>
              </a:prstGeom>
              <a:noFill/>
              <a:ln w="19050" cap="sq" cmpd="sng" algn="ctr">
                <a:solidFill>
                  <a:sysClr val="windowText" lastClr="000000"/>
                </a:solidFill>
                <a:prstDash val="solid"/>
                <a:miter lim="800000"/>
              </a:ln>
              <a:effectLst/>
            </p:spPr>
          </p:cxnSp>
          <p:sp>
            <p:nvSpPr>
              <p:cNvPr id="401" name="TextBox 2225">
                <a:extLst>
                  <a:ext uri="{FF2B5EF4-FFF2-40B4-BE49-F238E27FC236}">
                    <a16:creationId xmlns:a16="http://schemas.microsoft.com/office/drawing/2014/main" id="{6CF6D556-61F3-38DB-1306-7E4E000352DE}"/>
                  </a:ext>
                </a:extLst>
              </p:cNvPr>
              <p:cNvSpPr txBox="1"/>
              <p:nvPr/>
            </p:nvSpPr>
            <p:spPr>
              <a:xfrm>
                <a:off x="1431547" y="1132833"/>
                <a:ext cx="475570" cy="257383"/>
              </a:xfrm>
              <a:prstGeom prst="rect">
                <a:avLst/>
              </a:prstGeom>
              <a:noFill/>
            </p:spPr>
            <p:txBody>
              <a:bodyPr wrap="none" lIns="0" tIns="0" rIns="0" bIns="0"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prstClr val="black"/>
                    </a:solidFill>
                    <a:effectLst/>
                    <a:uLnTx/>
                    <a:uFillTx/>
                    <a:cs typeface="Arial" panose="020B0604020202020204" pitchFamily="34" charset="0"/>
                    <a:sym typeface="Arial"/>
                  </a:rPr>
                  <a:t>70</a:t>
                </a:r>
              </a:p>
            </p:txBody>
          </p:sp>
        </p:grpSp>
        <p:grpSp>
          <p:nvGrpSpPr>
            <p:cNvPr id="252" name="Group 1086">
              <a:extLst>
                <a:ext uri="{FF2B5EF4-FFF2-40B4-BE49-F238E27FC236}">
                  <a16:creationId xmlns:a16="http://schemas.microsoft.com/office/drawing/2014/main" id="{BCB2CF06-9F6B-4046-2FA8-53A9F4406BEE}"/>
                </a:ext>
              </a:extLst>
            </p:cNvPr>
            <p:cNvGrpSpPr/>
            <p:nvPr/>
          </p:nvGrpSpPr>
          <p:grpSpPr>
            <a:xfrm>
              <a:off x="6535215" y="3716941"/>
              <a:ext cx="301627" cy="206716"/>
              <a:chOff x="1431547" y="1132833"/>
              <a:chExt cx="601771" cy="257383"/>
            </a:xfrm>
          </p:grpSpPr>
          <p:cxnSp>
            <p:nvCxnSpPr>
              <p:cNvPr id="398" name="Straight Connector 2222">
                <a:extLst>
                  <a:ext uri="{FF2B5EF4-FFF2-40B4-BE49-F238E27FC236}">
                    <a16:creationId xmlns:a16="http://schemas.microsoft.com/office/drawing/2014/main" id="{7790EFB5-F8F0-7B34-7C2B-4044DF274766}"/>
                  </a:ext>
                </a:extLst>
              </p:cNvPr>
              <p:cNvCxnSpPr>
                <a:cxnSpLocks/>
              </p:cNvCxnSpPr>
              <p:nvPr/>
            </p:nvCxnSpPr>
            <p:spPr>
              <a:xfrm>
                <a:off x="1950240" y="1261524"/>
                <a:ext cx="83078" cy="0"/>
              </a:xfrm>
              <a:prstGeom prst="line">
                <a:avLst/>
              </a:prstGeom>
              <a:noFill/>
              <a:ln w="19050" cap="sq" cmpd="sng" algn="ctr">
                <a:solidFill>
                  <a:sysClr val="windowText" lastClr="000000"/>
                </a:solidFill>
                <a:prstDash val="solid"/>
                <a:miter lim="800000"/>
              </a:ln>
              <a:effectLst/>
            </p:spPr>
          </p:cxnSp>
          <p:sp>
            <p:nvSpPr>
              <p:cNvPr id="399" name="TextBox 2223">
                <a:extLst>
                  <a:ext uri="{FF2B5EF4-FFF2-40B4-BE49-F238E27FC236}">
                    <a16:creationId xmlns:a16="http://schemas.microsoft.com/office/drawing/2014/main" id="{181D8D99-D242-4932-FEAE-BA4417D65263}"/>
                  </a:ext>
                </a:extLst>
              </p:cNvPr>
              <p:cNvSpPr txBox="1"/>
              <p:nvPr/>
            </p:nvSpPr>
            <p:spPr>
              <a:xfrm>
                <a:off x="1431547" y="1132833"/>
                <a:ext cx="475570" cy="257383"/>
              </a:xfrm>
              <a:prstGeom prst="rect">
                <a:avLst/>
              </a:prstGeom>
              <a:noFill/>
            </p:spPr>
            <p:txBody>
              <a:bodyPr wrap="none" lIns="0" tIns="0" rIns="0" bIns="0"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prstClr val="black"/>
                    </a:solidFill>
                    <a:effectLst/>
                    <a:uLnTx/>
                    <a:uFillTx/>
                    <a:cs typeface="Arial" panose="020B0604020202020204" pitchFamily="34" charset="0"/>
                    <a:sym typeface="Arial"/>
                  </a:rPr>
                  <a:t>60</a:t>
                </a:r>
              </a:p>
            </p:txBody>
          </p:sp>
        </p:grpSp>
        <p:grpSp>
          <p:nvGrpSpPr>
            <p:cNvPr id="253" name="Group 191">
              <a:extLst>
                <a:ext uri="{FF2B5EF4-FFF2-40B4-BE49-F238E27FC236}">
                  <a16:creationId xmlns:a16="http://schemas.microsoft.com/office/drawing/2014/main" id="{7B8069A5-F082-C59D-B6BC-4F44B91D3BE5}"/>
                </a:ext>
              </a:extLst>
            </p:cNvPr>
            <p:cNvGrpSpPr/>
            <p:nvPr/>
          </p:nvGrpSpPr>
          <p:grpSpPr>
            <a:xfrm>
              <a:off x="6535215" y="3975816"/>
              <a:ext cx="301627" cy="206716"/>
              <a:chOff x="1431547" y="1132833"/>
              <a:chExt cx="601771" cy="257383"/>
            </a:xfrm>
          </p:grpSpPr>
          <p:cxnSp>
            <p:nvCxnSpPr>
              <p:cNvPr id="396" name="Straight Connector 2177">
                <a:extLst>
                  <a:ext uri="{FF2B5EF4-FFF2-40B4-BE49-F238E27FC236}">
                    <a16:creationId xmlns:a16="http://schemas.microsoft.com/office/drawing/2014/main" id="{5A92C9EA-FB8C-5E6E-D107-976D92A8499C}"/>
                  </a:ext>
                </a:extLst>
              </p:cNvPr>
              <p:cNvCxnSpPr>
                <a:cxnSpLocks/>
              </p:cNvCxnSpPr>
              <p:nvPr/>
            </p:nvCxnSpPr>
            <p:spPr>
              <a:xfrm>
                <a:off x="1950240" y="1261524"/>
                <a:ext cx="83078" cy="0"/>
              </a:xfrm>
              <a:prstGeom prst="line">
                <a:avLst/>
              </a:prstGeom>
              <a:noFill/>
              <a:ln w="19050" cap="sq" cmpd="sng" algn="ctr">
                <a:solidFill>
                  <a:sysClr val="windowText" lastClr="000000"/>
                </a:solidFill>
                <a:prstDash val="solid"/>
                <a:miter lim="800000"/>
              </a:ln>
              <a:effectLst/>
            </p:spPr>
          </p:cxnSp>
          <p:sp>
            <p:nvSpPr>
              <p:cNvPr id="397" name="TextBox 2221">
                <a:extLst>
                  <a:ext uri="{FF2B5EF4-FFF2-40B4-BE49-F238E27FC236}">
                    <a16:creationId xmlns:a16="http://schemas.microsoft.com/office/drawing/2014/main" id="{F8F9B4A3-1FFD-D731-7DC2-BEFFC025FF23}"/>
                  </a:ext>
                </a:extLst>
              </p:cNvPr>
              <p:cNvSpPr txBox="1"/>
              <p:nvPr/>
            </p:nvSpPr>
            <p:spPr>
              <a:xfrm>
                <a:off x="1431547" y="1132833"/>
                <a:ext cx="475570" cy="257383"/>
              </a:xfrm>
              <a:prstGeom prst="rect">
                <a:avLst/>
              </a:prstGeom>
              <a:noFill/>
            </p:spPr>
            <p:txBody>
              <a:bodyPr wrap="none" lIns="0" tIns="0" rIns="0" bIns="0"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prstClr val="black"/>
                    </a:solidFill>
                    <a:effectLst/>
                    <a:uLnTx/>
                    <a:uFillTx/>
                    <a:cs typeface="Arial" panose="020B0604020202020204" pitchFamily="34" charset="0"/>
                    <a:sym typeface="Arial"/>
                  </a:rPr>
                  <a:t>50</a:t>
                </a:r>
              </a:p>
            </p:txBody>
          </p:sp>
        </p:grpSp>
        <p:grpSp>
          <p:nvGrpSpPr>
            <p:cNvPr id="254" name="Group 192">
              <a:extLst>
                <a:ext uri="{FF2B5EF4-FFF2-40B4-BE49-F238E27FC236}">
                  <a16:creationId xmlns:a16="http://schemas.microsoft.com/office/drawing/2014/main" id="{9C22F01A-F754-6A1F-F633-CA5EAA440198}"/>
                </a:ext>
              </a:extLst>
            </p:cNvPr>
            <p:cNvGrpSpPr/>
            <p:nvPr/>
          </p:nvGrpSpPr>
          <p:grpSpPr>
            <a:xfrm>
              <a:off x="6535215" y="4241720"/>
              <a:ext cx="301627" cy="206716"/>
              <a:chOff x="1431547" y="1132833"/>
              <a:chExt cx="601771" cy="257383"/>
            </a:xfrm>
          </p:grpSpPr>
          <p:cxnSp>
            <p:nvCxnSpPr>
              <p:cNvPr id="394" name="Straight Connector 2175">
                <a:extLst>
                  <a:ext uri="{FF2B5EF4-FFF2-40B4-BE49-F238E27FC236}">
                    <a16:creationId xmlns:a16="http://schemas.microsoft.com/office/drawing/2014/main" id="{7249E72A-0031-EB02-3E60-4BE6AE2D21A5}"/>
                  </a:ext>
                </a:extLst>
              </p:cNvPr>
              <p:cNvCxnSpPr>
                <a:cxnSpLocks/>
              </p:cNvCxnSpPr>
              <p:nvPr/>
            </p:nvCxnSpPr>
            <p:spPr>
              <a:xfrm>
                <a:off x="1950240" y="1261524"/>
                <a:ext cx="83078" cy="0"/>
              </a:xfrm>
              <a:prstGeom prst="line">
                <a:avLst/>
              </a:prstGeom>
              <a:noFill/>
              <a:ln w="19050" cap="sq" cmpd="sng" algn="ctr">
                <a:solidFill>
                  <a:sysClr val="windowText" lastClr="000000"/>
                </a:solidFill>
                <a:prstDash val="solid"/>
                <a:miter lim="800000"/>
              </a:ln>
              <a:effectLst/>
            </p:spPr>
          </p:cxnSp>
          <p:sp>
            <p:nvSpPr>
              <p:cNvPr id="395" name="TextBox 2176">
                <a:extLst>
                  <a:ext uri="{FF2B5EF4-FFF2-40B4-BE49-F238E27FC236}">
                    <a16:creationId xmlns:a16="http://schemas.microsoft.com/office/drawing/2014/main" id="{557C9E05-88EE-41BD-5082-4F7CF0CD61A7}"/>
                  </a:ext>
                </a:extLst>
              </p:cNvPr>
              <p:cNvSpPr txBox="1"/>
              <p:nvPr/>
            </p:nvSpPr>
            <p:spPr>
              <a:xfrm>
                <a:off x="1431547" y="1132833"/>
                <a:ext cx="475570" cy="257383"/>
              </a:xfrm>
              <a:prstGeom prst="rect">
                <a:avLst/>
              </a:prstGeom>
              <a:noFill/>
            </p:spPr>
            <p:txBody>
              <a:bodyPr wrap="none" lIns="0" tIns="0" rIns="0" bIns="0"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prstClr val="black"/>
                    </a:solidFill>
                    <a:effectLst/>
                    <a:uLnTx/>
                    <a:uFillTx/>
                    <a:cs typeface="Arial" panose="020B0604020202020204" pitchFamily="34" charset="0"/>
                    <a:sym typeface="Arial"/>
                  </a:rPr>
                  <a:t>40</a:t>
                </a:r>
              </a:p>
            </p:txBody>
          </p:sp>
        </p:grpSp>
        <p:grpSp>
          <p:nvGrpSpPr>
            <p:cNvPr id="255" name="Group 193">
              <a:extLst>
                <a:ext uri="{FF2B5EF4-FFF2-40B4-BE49-F238E27FC236}">
                  <a16:creationId xmlns:a16="http://schemas.microsoft.com/office/drawing/2014/main" id="{579E485A-7FEE-3C10-693D-F3CE2B0F1FD5}"/>
                </a:ext>
              </a:extLst>
            </p:cNvPr>
            <p:cNvGrpSpPr/>
            <p:nvPr/>
          </p:nvGrpSpPr>
          <p:grpSpPr>
            <a:xfrm>
              <a:off x="6535215" y="4757157"/>
              <a:ext cx="301627" cy="206716"/>
              <a:chOff x="1431547" y="1132833"/>
              <a:chExt cx="601771" cy="257383"/>
            </a:xfrm>
          </p:grpSpPr>
          <p:cxnSp>
            <p:nvCxnSpPr>
              <p:cNvPr id="392" name="Straight Connector 1207">
                <a:extLst>
                  <a:ext uri="{FF2B5EF4-FFF2-40B4-BE49-F238E27FC236}">
                    <a16:creationId xmlns:a16="http://schemas.microsoft.com/office/drawing/2014/main" id="{A9372938-59CD-237D-28AA-142EFB5859E8}"/>
                  </a:ext>
                </a:extLst>
              </p:cNvPr>
              <p:cNvCxnSpPr>
                <a:cxnSpLocks/>
              </p:cNvCxnSpPr>
              <p:nvPr/>
            </p:nvCxnSpPr>
            <p:spPr>
              <a:xfrm>
                <a:off x="1950240" y="1261524"/>
                <a:ext cx="83078" cy="0"/>
              </a:xfrm>
              <a:prstGeom prst="line">
                <a:avLst/>
              </a:prstGeom>
              <a:noFill/>
              <a:ln w="19050" cap="sq" cmpd="sng" algn="ctr">
                <a:solidFill>
                  <a:sysClr val="windowText" lastClr="000000"/>
                </a:solidFill>
                <a:prstDash val="solid"/>
                <a:miter lim="800000"/>
              </a:ln>
              <a:effectLst/>
            </p:spPr>
          </p:cxnSp>
          <p:sp>
            <p:nvSpPr>
              <p:cNvPr id="393" name="TextBox 1208">
                <a:extLst>
                  <a:ext uri="{FF2B5EF4-FFF2-40B4-BE49-F238E27FC236}">
                    <a16:creationId xmlns:a16="http://schemas.microsoft.com/office/drawing/2014/main" id="{F67ADDE0-F026-58FD-7635-C956A4A27F9A}"/>
                  </a:ext>
                </a:extLst>
              </p:cNvPr>
              <p:cNvSpPr txBox="1"/>
              <p:nvPr/>
            </p:nvSpPr>
            <p:spPr>
              <a:xfrm>
                <a:off x="1431547" y="1132833"/>
                <a:ext cx="475570" cy="257383"/>
              </a:xfrm>
              <a:prstGeom prst="rect">
                <a:avLst/>
              </a:prstGeom>
              <a:noFill/>
            </p:spPr>
            <p:txBody>
              <a:bodyPr wrap="none" lIns="0" tIns="0" rIns="0" bIns="0"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prstClr val="black"/>
                    </a:solidFill>
                    <a:effectLst/>
                    <a:uLnTx/>
                    <a:uFillTx/>
                    <a:cs typeface="Arial" panose="020B0604020202020204" pitchFamily="34" charset="0"/>
                    <a:sym typeface="Arial"/>
                  </a:rPr>
                  <a:t>20</a:t>
                </a:r>
              </a:p>
            </p:txBody>
          </p:sp>
        </p:grpSp>
        <p:grpSp>
          <p:nvGrpSpPr>
            <p:cNvPr id="256" name="Group 194">
              <a:extLst>
                <a:ext uri="{FF2B5EF4-FFF2-40B4-BE49-F238E27FC236}">
                  <a16:creationId xmlns:a16="http://schemas.microsoft.com/office/drawing/2014/main" id="{428BF736-F0C7-57B3-76E5-E39919507724}"/>
                </a:ext>
              </a:extLst>
            </p:cNvPr>
            <p:cNvGrpSpPr/>
            <p:nvPr/>
          </p:nvGrpSpPr>
          <p:grpSpPr>
            <a:xfrm>
              <a:off x="6535215" y="5019806"/>
              <a:ext cx="301627" cy="206716"/>
              <a:chOff x="1431547" y="1132833"/>
              <a:chExt cx="601771" cy="257383"/>
            </a:xfrm>
          </p:grpSpPr>
          <p:cxnSp>
            <p:nvCxnSpPr>
              <p:cNvPr id="390" name="Straight Connector 1205">
                <a:extLst>
                  <a:ext uri="{FF2B5EF4-FFF2-40B4-BE49-F238E27FC236}">
                    <a16:creationId xmlns:a16="http://schemas.microsoft.com/office/drawing/2014/main" id="{8E5DF044-7D61-025D-B0E1-97CC33F8B98B}"/>
                  </a:ext>
                </a:extLst>
              </p:cNvPr>
              <p:cNvCxnSpPr>
                <a:cxnSpLocks/>
              </p:cNvCxnSpPr>
              <p:nvPr/>
            </p:nvCxnSpPr>
            <p:spPr>
              <a:xfrm>
                <a:off x="1950240" y="1261524"/>
                <a:ext cx="83078" cy="0"/>
              </a:xfrm>
              <a:prstGeom prst="line">
                <a:avLst/>
              </a:prstGeom>
              <a:noFill/>
              <a:ln w="19050" cap="sq" cmpd="sng" algn="ctr">
                <a:solidFill>
                  <a:sysClr val="windowText" lastClr="000000"/>
                </a:solidFill>
                <a:prstDash val="solid"/>
                <a:miter lim="800000"/>
              </a:ln>
              <a:effectLst/>
            </p:spPr>
          </p:cxnSp>
          <p:sp>
            <p:nvSpPr>
              <p:cNvPr id="391" name="TextBox 1206">
                <a:extLst>
                  <a:ext uri="{FF2B5EF4-FFF2-40B4-BE49-F238E27FC236}">
                    <a16:creationId xmlns:a16="http://schemas.microsoft.com/office/drawing/2014/main" id="{C04C0F5D-9487-0B7A-CC8B-3C1099B0CD22}"/>
                  </a:ext>
                </a:extLst>
              </p:cNvPr>
              <p:cNvSpPr txBox="1"/>
              <p:nvPr/>
            </p:nvSpPr>
            <p:spPr>
              <a:xfrm>
                <a:off x="1431547" y="1132833"/>
                <a:ext cx="475570" cy="257383"/>
              </a:xfrm>
              <a:prstGeom prst="rect">
                <a:avLst/>
              </a:prstGeom>
              <a:noFill/>
            </p:spPr>
            <p:txBody>
              <a:bodyPr wrap="none" lIns="0" tIns="0" rIns="0" bIns="0"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prstClr val="black"/>
                    </a:solidFill>
                    <a:effectLst/>
                    <a:uLnTx/>
                    <a:uFillTx/>
                    <a:cs typeface="Arial" panose="020B0604020202020204" pitchFamily="34" charset="0"/>
                    <a:sym typeface="Arial"/>
                  </a:rPr>
                  <a:t>10</a:t>
                </a:r>
              </a:p>
            </p:txBody>
          </p:sp>
        </p:grpSp>
        <p:grpSp>
          <p:nvGrpSpPr>
            <p:cNvPr id="257" name="Group 195">
              <a:extLst>
                <a:ext uri="{FF2B5EF4-FFF2-40B4-BE49-F238E27FC236}">
                  <a16:creationId xmlns:a16="http://schemas.microsoft.com/office/drawing/2014/main" id="{5AD21B95-F8CF-D0C5-FC35-A1D4FFAD2137}"/>
                </a:ext>
              </a:extLst>
            </p:cNvPr>
            <p:cNvGrpSpPr/>
            <p:nvPr/>
          </p:nvGrpSpPr>
          <p:grpSpPr>
            <a:xfrm>
              <a:off x="6654395" y="5287720"/>
              <a:ext cx="182442" cy="206716"/>
              <a:chOff x="1669329" y="1132833"/>
              <a:chExt cx="363989" cy="257383"/>
            </a:xfrm>
          </p:grpSpPr>
          <p:cxnSp>
            <p:nvCxnSpPr>
              <p:cNvPr id="388" name="Straight Connector 1203">
                <a:extLst>
                  <a:ext uri="{FF2B5EF4-FFF2-40B4-BE49-F238E27FC236}">
                    <a16:creationId xmlns:a16="http://schemas.microsoft.com/office/drawing/2014/main" id="{1AA0DDD7-C4AC-5905-90D5-7A6E0F1BEEB6}"/>
                  </a:ext>
                </a:extLst>
              </p:cNvPr>
              <p:cNvCxnSpPr>
                <a:cxnSpLocks/>
              </p:cNvCxnSpPr>
              <p:nvPr/>
            </p:nvCxnSpPr>
            <p:spPr>
              <a:xfrm>
                <a:off x="1950240" y="1261524"/>
                <a:ext cx="83078" cy="0"/>
              </a:xfrm>
              <a:prstGeom prst="line">
                <a:avLst/>
              </a:prstGeom>
              <a:noFill/>
              <a:ln w="19050" cap="sq" cmpd="sng" algn="ctr">
                <a:solidFill>
                  <a:sysClr val="windowText" lastClr="000000"/>
                </a:solidFill>
                <a:prstDash val="solid"/>
                <a:miter lim="800000"/>
              </a:ln>
              <a:effectLst/>
            </p:spPr>
          </p:cxnSp>
          <p:sp>
            <p:nvSpPr>
              <p:cNvPr id="389" name="TextBox 1204">
                <a:extLst>
                  <a:ext uri="{FF2B5EF4-FFF2-40B4-BE49-F238E27FC236}">
                    <a16:creationId xmlns:a16="http://schemas.microsoft.com/office/drawing/2014/main" id="{388EA162-81BB-97C0-3072-EB38A02CC3C0}"/>
                  </a:ext>
                </a:extLst>
              </p:cNvPr>
              <p:cNvSpPr txBox="1"/>
              <p:nvPr/>
            </p:nvSpPr>
            <p:spPr>
              <a:xfrm>
                <a:off x="1669329" y="1132833"/>
                <a:ext cx="237787" cy="257383"/>
              </a:xfrm>
              <a:prstGeom prst="rect">
                <a:avLst/>
              </a:prstGeom>
              <a:noFill/>
            </p:spPr>
            <p:txBody>
              <a:bodyPr wrap="none" lIns="0" tIns="0" rIns="0" bIns="0"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prstClr val="black"/>
                    </a:solidFill>
                    <a:effectLst/>
                    <a:uLnTx/>
                    <a:uFillTx/>
                    <a:cs typeface="Arial" panose="020B0604020202020204" pitchFamily="34" charset="0"/>
                    <a:sym typeface="Arial"/>
                  </a:rPr>
                  <a:t>0</a:t>
                </a:r>
              </a:p>
            </p:txBody>
          </p:sp>
        </p:grpSp>
        <p:cxnSp>
          <p:nvCxnSpPr>
            <p:cNvPr id="258" name="Straight Connector 196">
              <a:extLst>
                <a:ext uri="{FF2B5EF4-FFF2-40B4-BE49-F238E27FC236}">
                  <a16:creationId xmlns:a16="http://schemas.microsoft.com/office/drawing/2014/main" id="{C7D30BD6-7331-0070-F651-8D660209CD1C}"/>
                </a:ext>
              </a:extLst>
            </p:cNvPr>
            <p:cNvCxnSpPr>
              <a:cxnSpLocks/>
            </p:cNvCxnSpPr>
            <p:nvPr/>
          </p:nvCxnSpPr>
          <p:spPr>
            <a:xfrm rot="16200000">
              <a:off x="6892472" y="5534954"/>
              <a:ext cx="66724" cy="0"/>
            </a:xfrm>
            <a:prstGeom prst="line">
              <a:avLst/>
            </a:prstGeom>
            <a:noFill/>
            <a:ln w="19050" cap="sq" cmpd="sng" algn="ctr">
              <a:solidFill>
                <a:sysClr val="windowText" lastClr="000000"/>
              </a:solidFill>
              <a:prstDash val="solid"/>
              <a:miter lim="800000"/>
            </a:ln>
            <a:effectLst/>
          </p:spPr>
        </p:cxnSp>
        <p:sp>
          <p:nvSpPr>
            <p:cNvPr id="259" name="TextBox 197">
              <a:extLst>
                <a:ext uri="{FF2B5EF4-FFF2-40B4-BE49-F238E27FC236}">
                  <a16:creationId xmlns:a16="http://schemas.microsoft.com/office/drawing/2014/main" id="{BBB84B42-3A43-A8FE-8BA2-61096450CC77}"/>
                </a:ext>
              </a:extLst>
            </p:cNvPr>
            <p:cNvSpPr txBox="1"/>
            <p:nvPr/>
          </p:nvSpPr>
          <p:spPr>
            <a:xfrm>
              <a:off x="6866243" y="5569717"/>
              <a:ext cx="119186" cy="206715"/>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prstClr val="black"/>
                  </a:solidFill>
                  <a:effectLst/>
                  <a:uLnTx/>
                  <a:uFillTx/>
                  <a:cs typeface="Arial" panose="020B0604020202020204" pitchFamily="34" charset="0"/>
                  <a:sym typeface="Arial"/>
                </a:rPr>
                <a:t>0</a:t>
              </a:r>
            </a:p>
          </p:txBody>
        </p:sp>
        <p:cxnSp>
          <p:nvCxnSpPr>
            <p:cNvPr id="260" name="Straight Connector 198">
              <a:extLst>
                <a:ext uri="{FF2B5EF4-FFF2-40B4-BE49-F238E27FC236}">
                  <a16:creationId xmlns:a16="http://schemas.microsoft.com/office/drawing/2014/main" id="{903E9E3B-CF50-8510-FC4B-F7EA9C2E1D7B}"/>
                </a:ext>
              </a:extLst>
            </p:cNvPr>
            <p:cNvCxnSpPr>
              <a:cxnSpLocks/>
            </p:cNvCxnSpPr>
            <p:nvPr/>
          </p:nvCxnSpPr>
          <p:spPr>
            <a:xfrm rot="16200000">
              <a:off x="7175734" y="5534954"/>
              <a:ext cx="66724" cy="0"/>
            </a:xfrm>
            <a:prstGeom prst="line">
              <a:avLst/>
            </a:prstGeom>
            <a:noFill/>
            <a:ln w="19050" cap="sq" cmpd="sng" algn="ctr">
              <a:solidFill>
                <a:sysClr val="windowText" lastClr="000000"/>
              </a:solidFill>
              <a:prstDash val="solid"/>
              <a:miter lim="800000"/>
            </a:ln>
            <a:effectLst/>
          </p:spPr>
        </p:cxnSp>
        <p:sp>
          <p:nvSpPr>
            <p:cNvPr id="261" name="TextBox 199">
              <a:extLst>
                <a:ext uri="{FF2B5EF4-FFF2-40B4-BE49-F238E27FC236}">
                  <a16:creationId xmlns:a16="http://schemas.microsoft.com/office/drawing/2014/main" id="{8D88B80C-7398-02B1-5EF2-15B5FEF81EE2}"/>
                </a:ext>
              </a:extLst>
            </p:cNvPr>
            <p:cNvSpPr txBox="1"/>
            <p:nvPr/>
          </p:nvSpPr>
          <p:spPr>
            <a:xfrm>
              <a:off x="7149506" y="5569717"/>
              <a:ext cx="119186" cy="206715"/>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prstClr val="black"/>
                  </a:solidFill>
                  <a:effectLst/>
                  <a:uLnTx/>
                  <a:uFillTx/>
                  <a:cs typeface="Arial" panose="020B0604020202020204" pitchFamily="34" charset="0"/>
                  <a:sym typeface="Arial"/>
                </a:rPr>
                <a:t>3</a:t>
              </a:r>
            </a:p>
          </p:txBody>
        </p:sp>
        <p:cxnSp>
          <p:nvCxnSpPr>
            <p:cNvPr id="262" name="Straight Connector 200">
              <a:extLst>
                <a:ext uri="{FF2B5EF4-FFF2-40B4-BE49-F238E27FC236}">
                  <a16:creationId xmlns:a16="http://schemas.microsoft.com/office/drawing/2014/main" id="{AD271532-A8FD-3873-B923-3272439A99C8}"/>
                </a:ext>
              </a:extLst>
            </p:cNvPr>
            <p:cNvCxnSpPr>
              <a:cxnSpLocks/>
            </p:cNvCxnSpPr>
            <p:nvPr/>
          </p:nvCxnSpPr>
          <p:spPr>
            <a:xfrm rot="16200000">
              <a:off x="7469532" y="5534954"/>
              <a:ext cx="66724" cy="0"/>
            </a:xfrm>
            <a:prstGeom prst="line">
              <a:avLst/>
            </a:prstGeom>
            <a:noFill/>
            <a:ln w="19050" cap="sq" cmpd="sng" algn="ctr">
              <a:solidFill>
                <a:sysClr val="windowText" lastClr="000000"/>
              </a:solidFill>
              <a:prstDash val="solid"/>
              <a:miter lim="800000"/>
            </a:ln>
            <a:effectLst/>
          </p:spPr>
        </p:cxnSp>
        <p:sp>
          <p:nvSpPr>
            <p:cNvPr id="263" name="TextBox 201">
              <a:extLst>
                <a:ext uri="{FF2B5EF4-FFF2-40B4-BE49-F238E27FC236}">
                  <a16:creationId xmlns:a16="http://schemas.microsoft.com/office/drawing/2014/main" id="{5EF3A22B-3592-B580-035B-970A1DFB5FE7}"/>
                </a:ext>
              </a:extLst>
            </p:cNvPr>
            <p:cNvSpPr txBox="1"/>
            <p:nvPr/>
          </p:nvSpPr>
          <p:spPr>
            <a:xfrm>
              <a:off x="7443303" y="5569717"/>
              <a:ext cx="119186" cy="206715"/>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prstClr val="black"/>
                  </a:solidFill>
                  <a:effectLst/>
                  <a:uLnTx/>
                  <a:uFillTx/>
                  <a:cs typeface="Arial" panose="020B0604020202020204" pitchFamily="34" charset="0"/>
                  <a:sym typeface="Arial"/>
                </a:rPr>
                <a:t>6</a:t>
              </a:r>
            </a:p>
          </p:txBody>
        </p:sp>
        <p:cxnSp>
          <p:nvCxnSpPr>
            <p:cNvPr id="264" name="Straight Connector 202">
              <a:extLst>
                <a:ext uri="{FF2B5EF4-FFF2-40B4-BE49-F238E27FC236}">
                  <a16:creationId xmlns:a16="http://schemas.microsoft.com/office/drawing/2014/main" id="{A3426850-35E5-79DD-3E22-82C21EC628A9}"/>
                </a:ext>
              </a:extLst>
            </p:cNvPr>
            <p:cNvCxnSpPr>
              <a:cxnSpLocks/>
            </p:cNvCxnSpPr>
            <p:nvPr/>
          </p:nvCxnSpPr>
          <p:spPr>
            <a:xfrm rot="16200000">
              <a:off x="7749411" y="5534954"/>
              <a:ext cx="66724" cy="0"/>
            </a:xfrm>
            <a:prstGeom prst="line">
              <a:avLst/>
            </a:prstGeom>
            <a:noFill/>
            <a:ln w="19050" cap="sq" cmpd="sng" algn="ctr">
              <a:solidFill>
                <a:sysClr val="windowText" lastClr="000000"/>
              </a:solidFill>
              <a:prstDash val="solid"/>
              <a:miter lim="800000"/>
            </a:ln>
            <a:effectLst/>
          </p:spPr>
        </p:cxnSp>
        <p:sp>
          <p:nvSpPr>
            <p:cNvPr id="265" name="TextBox 203">
              <a:extLst>
                <a:ext uri="{FF2B5EF4-FFF2-40B4-BE49-F238E27FC236}">
                  <a16:creationId xmlns:a16="http://schemas.microsoft.com/office/drawing/2014/main" id="{DAAEA7A6-9EFA-ECB5-76C5-2DEF795FF5B9}"/>
                </a:ext>
              </a:extLst>
            </p:cNvPr>
            <p:cNvSpPr txBox="1"/>
            <p:nvPr/>
          </p:nvSpPr>
          <p:spPr>
            <a:xfrm>
              <a:off x="7723183" y="5569717"/>
              <a:ext cx="119186" cy="206715"/>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prstClr val="black"/>
                  </a:solidFill>
                  <a:effectLst/>
                  <a:uLnTx/>
                  <a:uFillTx/>
                  <a:cs typeface="Arial" panose="020B0604020202020204" pitchFamily="34" charset="0"/>
                  <a:sym typeface="Arial"/>
                </a:rPr>
                <a:t>9</a:t>
              </a:r>
            </a:p>
          </p:txBody>
        </p:sp>
        <p:cxnSp>
          <p:nvCxnSpPr>
            <p:cNvPr id="266" name="Straight Connector 204">
              <a:extLst>
                <a:ext uri="{FF2B5EF4-FFF2-40B4-BE49-F238E27FC236}">
                  <a16:creationId xmlns:a16="http://schemas.microsoft.com/office/drawing/2014/main" id="{B9112578-CD5F-F4FE-FFD7-54BCFBAD8A8B}"/>
                </a:ext>
              </a:extLst>
            </p:cNvPr>
            <p:cNvCxnSpPr>
              <a:cxnSpLocks/>
            </p:cNvCxnSpPr>
            <p:nvPr/>
          </p:nvCxnSpPr>
          <p:spPr>
            <a:xfrm rot="16200000">
              <a:off x="8041454" y="5534954"/>
              <a:ext cx="66724" cy="0"/>
            </a:xfrm>
            <a:prstGeom prst="line">
              <a:avLst/>
            </a:prstGeom>
            <a:noFill/>
            <a:ln w="19050" cap="sq" cmpd="sng" algn="ctr">
              <a:solidFill>
                <a:sysClr val="windowText" lastClr="000000"/>
              </a:solidFill>
              <a:prstDash val="solid"/>
              <a:miter lim="800000"/>
            </a:ln>
            <a:effectLst/>
          </p:spPr>
        </p:cxnSp>
        <p:sp>
          <p:nvSpPr>
            <p:cNvPr id="267" name="TextBox 205">
              <a:extLst>
                <a:ext uri="{FF2B5EF4-FFF2-40B4-BE49-F238E27FC236}">
                  <a16:creationId xmlns:a16="http://schemas.microsoft.com/office/drawing/2014/main" id="{9AB1ABCC-EF87-C3B5-33AA-72FF2E11049F}"/>
                </a:ext>
              </a:extLst>
            </p:cNvPr>
            <p:cNvSpPr txBox="1"/>
            <p:nvPr/>
          </p:nvSpPr>
          <p:spPr>
            <a:xfrm>
              <a:off x="7955632" y="5569717"/>
              <a:ext cx="238370" cy="206715"/>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prstClr val="black"/>
                  </a:solidFill>
                  <a:effectLst/>
                  <a:uLnTx/>
                  <a:uFillTx/>
                  <a:cs typeface="Arial" panose="020B0604020202020204" pitchFamily="34" charset="0"/>
                  <a:sym typeface="Arial"/>
                </a:rPr>
                <a:t>12</a:t>
              </a:r>
            </a:p>
          </p:txBody>
        </p:sp>
        <p:cxnSp>
          <p:nvCxnSpPr>
            <p:cNvPr id="268" name="Straight Connector 206">
              <a:extLst>
                <a:ext uri="{FF2B5EF4-FFF2-40B4-BE49-F238E27FC236}">
                  <a16:creationId xmlns:a16="http://schemas.microsoft.com/office/drawing/2014/main" id="{A1FADE2B-BEDC-9490-BEAB-5C0DD4A95011}"/>
                </a:ext>
              </a:extLst>
            </p:cNvPr>
            <p:cNvCxnSpPr>
              <a:cxnSpLocks/>
            </p:cNvCxnSpPr>
            <p:nvPr/>
          </p:nvCxnSpPr>
          <p:spPr>
            <a:xfrm rot="16200000">
              <a:off x="8329093" y="5534954"/>
              <a:ext cx="66724" cy="0"/>
            </a:xfrm>
            <a:prstGeom prst="line">
              <a:avLst/>
            </a:prstGeom>
            <a:noFill/>
            <a:ln w="19050" cap="sq" cmpd="sng" algn="ctr">
              <a:solidFill>
                <a:sysClr val="windowText" lastClr="000000"/>
              </a:solidFill>
              <a:prstDash val="solid"/>
              <a:miter lim="800000"/>
            </a:ln>
            <a:effectLst/>
          </p:spPr>
        </p:cxnSp>
        <p:sp>
          <p:nvSpPr>
            <p:cNvPr id="269" name="TextBox 207">
              <a:extLst>
                <a:ext uri="{FF2B5EF4-FFF2-40B4-BE49-F238E27FC236}">
                  <a16:creationId xmlns:a16="http://schemas.microsoft.com/office/drawing/2014/main" id="{491C96D0-BAC2-E3E4-B7FC-0C2491193F72}"/>
                </a:ext>
              </a:extLst>
            </p:cNvPr>
            <p:cNvSpPr txBox="1"/>
            <p:nvPr/>
          </p:nvSpPr>
          <p:spPr>
            <a:xfrm>
              <a:off x="8243273" y="5569717"/>
              <a:ext cx="238370" cy="206715"/>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prstClr val="black"/>
                  </a:solidFill>
                  <a:effectLst/>
                  <a:uLnTx/>
                  <a:uFillTx/>
                  <a:cs typeface="Arial" panose="020B0604020202020204" pitchFamily="34" charset="0"/>
                  <a:sym typeface="Arial"/>
                </a:rPr>
                <a:t>15</a:t>
              </a:r>
            </a:p>
          </p:txBody>
        </p:sp>
        <p:cxnSp>
          <p:nvCxnSpPr>
            <p:cNvPr id="270" name="Straight Connector 208">
              <a:extLst>
                <a:ext uri="{FF2B5EF4-FFF2-40B4-BE49-F238E27FC236}">
                  <a16:creationId xmlns:a16="http://schemas.microsoft.com/office/drawing/2014/main" id="{AB34DB55-30CB-F9B4-0090-ADC9BD6CB470}"/>
                </a:ext>
              </a:extLst>
            </p:cNvPr>
            <p:cNvCxnSpPr>
              <a:cxnSpLocks/>
            </p:cNvCxnSpPr>
            <p:nvPr/>
          </p:nvCxnSpPr>
          <p:spPr>
            <a:xfrm rot="16200000">
              <a:off x="8616728" y="5534954"/>
              <a:ext cx="66724" cy="0"/>
            </a:xfrm>
            <a:prstGeom prst="line">
              <a:avLst/>
            </a:prstGeom>
            <a:noFill/>
            <a:ln w="19050" cap="sq" cmpd="sng" algn="ctr">
              <a:solidFill>
                <a:sysClr val="windowText" lastClr="000000"/>
              </a:solidFill>
              <a:prstDash val="solid"/>
              <a:miter lim="800000"/>
            </a:ln>
            <a:effectLst/>
          </p:spPr>
        </p:cxnSp>
        <p:sp>
          <p:nvSpPr>
            <p:cNvPr id="271" name="TextBox 209">
              <a:extLst>
                <a:ext uri="{FF2B5EF4-FFF2-40B4-BE49-F238E27FC236}">
                  <a16:creationId xmlns:a16="http://schemas.microsoft.com/office/drawing/2014/main" id="{0CE3F9DC-5C82-0B93-0E5D-F519D87837B0}"/>
                </a:ext>
              </a:extLst>
            </p:cNvPr>
            <p:cNvSpPr txBox="1"/>
            <p:nvPr/>
          </p:nvSpPr>
          <p:spPr>
            <a:xfrm>
              <a:off x="8530906" y="5569717"/>
              <a:ext cx="238370" cy="206715"/>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prstClr val="black"/>
                  </a:solidFill>
                  <a:effectLst/>
                  <a:uLnTx/>
                  <a:uFillTx/>
                  <a:cs typeface="Arial" panose="020B0604020202020204" pitchFamily="34" charset="0"/>
                  <a:sym typeface="Arial"/>
                </a:rPr>
                <a:t>18</a:t>
              </a:r>
            </a:p>
          </p:txBody>
        </p:sp>
        <p:cxnSp>
          <p:nvCxnSpPr>
            <p:cNvPr id="272" name="Straight Connector 210">
              <a:extLst>
                <a:ext uri="{FF2B5EF4-FFF2-40B4-BE49-F238E27FC236}">
                  <a16:creationId xmlns:a16="http://schemas.microsoft.com/office/drawing/2014/main" id="{04BC305A-1E28-22CC-020F-1266E46F17E2}"/>
                </a:ext>
              </a:extLst>
            </p:cNvPr>
            <p:cNvCxnSpPr>
              <a:cxnSpLocks/>
            </p:cNvCxnSpPr>
            <p:nvPr/>
          </p:nvCxnSpPr>
          <p:spPr>
            <a:xfrm rot="16200000">
              <a:off x="8904858" y="5534954"/>
              <a:ext cx="66724" cy="0"/>
            </a:xfrm>
            <a:prstGeom prst="line">
              <a:avLst/>
            </a:prstGeom>
            <a:noFill/>
            <a:ln w="19050" cap="sq" cmpd="sng" algn="ctr">
              <a:solidFill>
                <a:sysClr val="windowText" lastClr="000000"/>
              </a:solidFill>
              <a:prstDash val="solid"/>
              <a:miter lim="800000"/>
            </a:ln>
            <a:effectLst/>
          </p:spPr>
        </p:cxnSp>
        <p:sp>
          <p:nvSpPr>
            <p:cNvPr id="273" name="TextBox 211">
              <a:extLst>
                <a:ext uri="{FF2B5EF4-FFF2-40B4-BE49-F238E27FC236}">
                  <a16:creationId xmlns:a16="http://schemas.microsoft.com/office/drawing/2014/main" id="{4FDD3854-B66C-A179-1D47-2C1DC69D3465}"/>
                </a:ext>
              </a:extLst>
            </p:cNvPr>
            <p:cNvSpPr txBox="1"/>
            <p:nvPr/>
          </p:nvSpPr>
          <p:spPr>
            <a:xfrm>
              <a:off x="8819038" y="5569717"/>
              <a:ext cx="238370" cy="206715"/>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prstClr val="black"/>
                  </a:solidFill>
                  <a:effectLst/>
                  <a:uLnTx/>
                  <a:uFillTx/>
                  <a:cs typeface="Arial" panose="020B0604020202020204" pitchFamily="34" charset="0"/>
                  <a:sym typeface="Arial"/>
                </a:rPr>
                <a:t>21</a:t>
              </a:r>
            </a:p>
          </p:txBody>
        </p:sp>
        <p:cxnSp>
          <p:nvCxnSpPr>
            <p:cNvPr id="274" name="Straight Connector 212">
              <a:extLst>
                <a:ext uri="{FF2B5EF4-FFF2-40B4-BE49-F238E27FC236}">
                  <a16:creationId xmlns:a16="http://schemas.microsoft.com/office/drawing/2014/main" id="{2860B785-D6E6-5AE3-41D4-921281AFB96A}"/>
                </a:ext>
              </a:extLst>
            </p:cNvPr>
            <p:cNvCxnSpPr>
              <a:cxnSpLocks/>
            </p:cNvCxnSpPr>
            <p:nvPr/>
          </p:nvCxnSpPr>
          <p:spPr>
            <a:xfrm rot="16200000">
              <a:off x="9190355" y="5534954"/>
              <a:ext cx="66724" cy="0"/>
            </a:xfrm>
            <a:prstGeom prst="line">
              <a:avLst/>
            </a:prstGeom>
            <a:noFill/>
            <a:ln w="19050" cap="sq" cmpd="sng" algn="ctr">
              <a:solidFill>
                <a:sysClr val="windowText" lastClr="000000"/>
              </a:solidFill>
              <a:prstDash val="solid"/>
              <a:miter lim="800000"/>
            </a:ln>
            <a:effectLst/>
          </p:spPr>
        </p:cxnSp>
        <p:sp>
          <p:nvSpPr>
            <p:cNvPr id="275" name="TextBox 213">
              <a:extLst>
                <a:ext uri="{FF2B5EF4-FFF2-40B4-BE49-F238E27FC236}">
                  <a16:creationId xmlns:a16="http://schemas.microsoft.com/office/drawing/2014/main" id="{8FC87137-AF22-DFB5-1784-23A515CDAFE1}"/>
                </a:ext>
              </a:extLst>
            </p:cNvPr>
            <p:cNvSpPr txBox="1"/>
            <p:nvPr/>
          </p:nvSpPr>
          <p:spPr>
            <a:xfrm>
              <a:off x="9104534" y="5569717"/>
              <a:ext cx="238370" cy="206715"/>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prstClr val="black"/>
                  </a:solidFill>
                  <a:effectLst/>
                  <a:uLnTx/>
                  <a:uFillTx/>
                  <a:cs typeface="Arial" panose="020B0604020202020204" pitchFamily="34" charset="0"/>
                  <a:sym typeface="Arial"/>
                </a:rPr>
                <a:t>24</a:t>
              </a:r>
            </a:p>
          </p:txBody>
        </p:sp>
        <p:cxnSp>
          <p:nvCxnSpPr>
            <p:cNvPr id="276" name="Straight Connector 214">
              <a:extLst>
                <a:ext uri="{FF2B5EF4-FFF2-40B4-BE49-F238E27FC236}">
                  <a16:creationId xmlns:a16="http://schemas.microsoft.com/office/drawing/2014/main" id="{F961785B-7087-65B1-944B-82BF31C09D22}"/>
                </a:ext>
              </a:extLst>
            </p:cNvPr>
            <p:cNvCxnSpPr>
              <a:cxnSpLocks/>
            </p:cNvCxnSpPr>
            <p:nvPr/>
          </p:nvCxnSpPr>
          <p:spPr>
            <a:xfrm rot="16200000">
              <a:off x="9477447" y="5534954"/>
              <a:ext cx="66724" cy="0"/>
            </a:xfrm>
            <a:prstGeom prst="line">
              <a:avLst/>
            </a:prstGeom>
            <a:noFill/>
            <a:ln w="19050" cap="sq" cmpd="sng" algn="ctr">
              <a:solidFill>
                <a:sysClr val="windowText" lastClr="000000"/>
              </a:solidFill>
              <a:prstDash val="solid"/>
              <a:miter lim="800000"/>
            </a:ln>
            <a:effectLst/>
          </p:spPr>
        </p:cxnSp>
        <p:sp>
          <p:nvSpPr>
            <p:cNvPr id="277" name="TextBox 215">
              <a:extLst>
                <a:ext uri="{FF2B5EF4-FFF2-40B4-BE49-F238E27FC236}">
                  <a16:creationId xmlns:a16="http://schemas.microsoft.com/office/drawing/2014/main" id="{0D13AE80-CD59-6151-2984-5C384BA0F8C6}"/>
                </a:ext>
              </a:extLst>
            </p:cNvPr>
            <p:cNvSpPr txBox="1"/>
            <p:nvPr/>
          </p:nvSpPr>
          <p:spPr>
            <a:xfrm>
              <a:off x="9391626" y="5569717"/>
              <a:ext cx="238370" cy="206715"/>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prstClr val="black"/>
                  </a:solidFill>
                  <a:effectLst/>
                  <a:uLnTx/>
                  <a:uFillTx/>
                  <a:cs typeface="Arial" panose="020B0604020202020204" pitchFamily="34" charset="0"/>
                  <a:sym typeface="Arial"/>
                </a:rPr>
                <a:t>27</a:t>
              </a:r>
            </a:p>
          </p:txBody>
        </p:sp>
        <p:sp>
          <p:nvSpPr>
            <p:cNvPr id="278" name="TextBox 216">
              <a:extLst>
                <a:ext uri="{FF2B5EF4-FFF2-40B4-BE49-F238E27FC236}">
                  <a16:creationId xmlns:a16="http://schemas.microsoft.com/office/drawing/2014/main" id="{A2D018EC-0622-8D01-2E08-14D2318463E3}"/>
                </a:ext>
              </a:extLst>
            </p:cNvPr>
            <p:cNvSpPr txBox="1"/>
            <p:nvPr/>
          </p:nvSpPr>
          <p:spPr>
            <a:xfrm rot="16200000">
              <a:off x="4901692" y="3959003"/>
              <a:ext cx="2824744" cy="257842"/>
            </a:xfrm>
            <a:prstGeom prst="rect">
              <a:avLst/>
            </a:prstGeom>
            <a:noFill/>
          </p:spPr>
          <p:txBody>
            <a:bodyPr wrap="squar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a:ln>
                    <a:noFill/>
                  </a:ln>
                  <a:solidFill>
                    <a:prstClr val="black"/>
                  </a:solidFill>
                  <a:effectLst/>
                  <a:uLnTx/>
                  <a:uFillTx/>
                  <a:cs typeface="Arial" panose="020B0604020202020204" pitchFamily="34" charset="0"/>
                  <a:sym typeface="Arial"/>
                </a:rPr>
                <a:t>Probabilité, %</a:t>
              </a:r>
            </a:p>
          </p:txBody>
        </p:sp>
        <p:grpSp>
          <p:nvGrpSpPr>
            <p:cNvPr id="279" name="Group 217">
              <a:extLst>
                <a:ext uri="{FF2B5EF4-FFF2-40B4-BE49-F238E27FC236}">
                  <a16:creationId xmlns:a16="http://schemas.microsoft.com/office/drawing/2014/main" id="{1C270802-AB38-0C61-9834-9A13993E2ED4}"/>
                </a:ext>
              </a:extLst>
            </p:cNvPr>
            <p:cNvGrpSpPr/>
            <p:nvPr/>
          </p:nvGrpSpPr>
          <p:grpSpPr>
            <a:xfrm>
              <a:off x="6535215" y="2928829"/>
              <a:ext cx="301627" cy="206716"/>
              <a:chOff x="1431547" y="1132833"/>
              <a:chExt cx="601771" cy="257383"/>
            </a:xfrm>
          </p:grpSpPr>
          <p:cxnSp>
            <p:nvCxnSpPr>
              <p:cNvPr id="386" name="Straight Connector 1201">
                <a:extLst>
                  <a:ext uri="{FF2B5EF4-FFF2-40B4-BE49-F238E27FC236}">
                    <a16:creationId xmlns:a16="http://schemas.microsoft.com/office/drawing/2014/main" id="{1DF3E4D6-FC93-13CA-A4C7-283858C26AA3}"/>
                  </a:ext>
                </a:extLst>
              </p:cNvPr>
              <p:cNvCxnSpPr>
                <a:cxnSpLocks/>
              </p:cNvCxnSpPr>
              <p:nvPr/>
            </p:nvCxnSpPr>
            <p:spPr>
              <a:xfrm>
                <a:off x="1950240" y="1261524"/>
                <a:ext cx="83078" cy="0"/>
              </a:xfrm>
              <a:prstGeom prst="line">
                <a:avLst/>
              </a:prstGeom>
              <a:noFill/>
              <a:ln w="19050" cap="sq" cmpd="sng" algn="ctr">
                <a:solidFill>
                  <a:sysClr val="windowText" lastClr="000000"/>
                </a:solidFill>
                <a:prstDash val="solid"/>
                <a:miter lim="800000"/>
              </a:ln>
              <a:effectLst/>
            </p:spPr>
          </p:cxnSp>
          <p:sp>
            <p:nvSpPr>
              <p:cNvPr id="387" name="TextBox 1202">
                <a:extLst>
                  <a:ext uri="{FF2B5EF4-FFF2-40B4-BE49-F238E27FC236}">
                    <a16:creationId xmlns:a16="http://schemas.microsoft.com/office/drawing/2014/main" id="{4256308F-BDD3-AC8F-B58B-8BE54901DD79}"/>
                  </a:ext>
                </a:extLst>
              </p:cNvPr>
              <p:cNvSpPr txBox="1"/>
              <p:nvPr/>
            </p:nvSpPr>
            <p:spPr>
              <a:xfrm>
                <a:off x="1431547" y="1132833"/>
                <a:ext cx="475570" cy="257383"/>
              </a:xfrm>
              <a:prstGeom prst="rect">
                <a:avLst/>
              </a:prstGeom>
              <a:noFill/>
            </p:spPr>
            <p:txBody>
              <a:bodyPr wrap="none" lIns="0" tIns="0" rIns="0" bIns="0"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prstClr val="black"/>
                    </a:solidFill>
                    <a:effectLst/>
                    <a:uLnTx/>
                    <a:uFillTx/>
                    <a:cs typeface="Arial" panose="020B0604020202020204" pitchFamily="34" charset="0"/>
                    <a:sym typeface="Arial"/>
                  </a:rPr>
                  <a:t>90</a:t>
                </a:r>
              </a:p>
            </p:txBody>
          </p:sp>
        </p:grpSp>
        <p:grpSp>
          <p:nvGrpSpPr>
            <p:cNvPr id="280" name="Group 218">
              <a:extLst>
                <a:ext uri="{FF2B5EF4-FFF2-40B4-BE49-F238E27FC236}">
                  <a16:creationId xmlns:a16="http://schemas.microsoft.com/office/drawing/2014/main" id="{1AB7F016-AE1B-27EA-916C-482129554BA4}"/>
                </a:ext>
              </a:extLst>
            </p:cNvPr>
            <p:cNvGrpSpPr/>
            <p:nvPr/>
          </p:nvGrpSpPr>
          <p:grpSpPr>
            <a:xfrm>
              <a:off x="6535215" y="3194029"/>
              <a:ext cx="301627" cy="206716"/>
              <a:chOff x="1431547" y="1132833"/>
              <a:chExt cx="601771" cy="257383"/>
            </a:xfrm>
          </p:grpSpPr>
          <p:cxnSp>
            <p:nvCxnSpPr>
              <p:cNvPr id="384" name="Straight Connector 1199">
                <a:extLst>
                  <a:ext uri="{FF2B5EF4-FFF2-40B4-BE49-F238E27FC236}">
                    <a16:creationId xmlns:a16="http://schemas.microsoft.com/office/drawing/2014/main" id="{80651B97-0DB3-F07B-76D4-B99068504417}"/>
                  </a:ext>
                </a:extLst>
              </p:cNvPr>
              <p:cNvCxnSpPr>
                <a:cxnSpLocks/>
              </p:cNvCxnSpPr>
              <p:nvPr/>
            </p:nvCxnSpPr>
            <p:spPr>
              <a:xfrm>
                <a:off x="1950240" y="1261524"/>
                <a:ext cx="83078" cy="0"/>
              </a:xfrm>
              <a:prstGeom prst="line">
                <a:avLst/>
              </a:prstGeom>
              <a:noFill/>
              <a:ln w="19050" cap="sq" cmpd="sng" algn="ctr">
                <a:solidFill>
                  <a:sysClr val="windowText" lastClr="000000"/>
                </a:solidFill>
                <a:prstDash val="solid"/>
                <a:miter lim="800000"/>
              </a:ln>
              <a:effectLst/>
            </p:spPr>
          </p:cxnSp>
          <p:sp>
            <p:nvSpPr>
              <p:cNvPr id="385" name="TextBox 1200">
                <a:extLst>
                  <a:ext uri="{FF2B5EF4-FFF2-40B4-BE49-F238E27FC236}">
                    <a16:creationId xmlns:a16="http://schemas.microsoft.com/office/drawing/2014/main" id="{07A34DFC-EC15-752E-D7C3-867749F108D9}"/>
                  </a:ext>
                </a:extLst>
              </p:cNvPr>
              <p:cNvSpPr txBox="1"/>
              <p:nvPr/>
            </p:nvSpPr>
            <p:spPr>
              <a:xfrm>
                <a:off x="1431547" y="1132833"/>
                <a:ext cx="475570" cy="257383"/>
              </a:xfrm>
              <a:prstGeom prst="rect">
                <a:avLst/>
              </a:prstGeom>
              <a:noFill/>
            </p:spPr>
            <p:txBody>
              <a:bodyPr wrap="none" lIns="0" tIns="0" rIns="0" bIns="0"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prstClr val="black"/>
                    </a:solidFill>
                    <a:effectLst/>
                    <a:uLnTx/>
                    <a:uFillTx/>
                    <a:cs typeface="Arial" panose="020B0604020202020204" pitchFamily="34" charset="0"/>
                    <a:sym typeface="Arial"/>
                  </a:rPr>
                  <a:t>80</a:t>
                </a:r>
              </a:p>
            </p:txBody>
          </p:sp>
        </p:grpSp>
        <p:grpSp>
          <p:nvGrpSpPr>
            <p:cNvPr id="281" name="Group 219">
              <a:extLst>
                <a:ext uri="{FF2B5EF4-FFF2-40B4-BE49-F238E27FC236}">
                  <a16:creationId xmlns:a16="http://schemas.microsoft.com/office/drawing/2014/main" id="{3709EB12-62D2-3947-134D-1DF7EA201472}"/>
                </a:ext>
              </a:extLst>
            </p:cNvPr>
            <p:cNvGrpSpPr/>
            <p:nvPr/>
          </p:nvGrpSpPr>
          <p:grpSpPr>
            <a:xfrm>
              <a:off x="6535215" y="4496719"/>
              <a:ext cx="301627" cy="206716"/>
              <a:chOff x="1431547" y="1132833"/>
              <a:chExt cx="601771" cy="257383"/>
            </a:xfrm>
          </p:grpSpPr>
          <p:cxnSp>
            <p:nvCxnSpPr>
              <p:cNvPr id="382" name="Straight Connector 1197">
                <a:extLst>
                  <a:ext uri="{FF2B5EF4-FFF2-40B4-BE49-F238E27FC236}">
                    <a16:creationId xmlns:a16="http://schemas.microsoft.com/office/drawing/2014/main" id="{A014B3C1-A7D4-C920-3CDB-04BC019112AF}"/>
                  </a:ext>
                </a:extLst>
              </p:cNvPr>
              <p:cNvCxnSpPr>
                <a:cxnSpLocks/>
              </p:cNvCxnSpPr>
              <p:nvPr/>
            </p:nvCxnSpPr>
            <p:spPr>
              <a:xfrm>
                <a:off x="1950240" y="1261524"/>
                <a:ext cx="83078" cy="0"/>
              </a:xfrm>
              <a:prstGeom prst="line">
                <a:avLst/>
              </a:prstGeom>
              <a:noFill/>
              <a:ln w="19050" cap="sq" cmpd="sng" algn="ctr">
                <a:solidFill>
                  <a:sysClr val="windowText" lastClr="000000"/>
                </a:solidFill>
                <a:prstDash val="solid"/>
                <a:miter lim="800000"/>
              </a:ln>
              <a:effectLst/>
            </p:spPr>
          </p:cxnSp>
          <p:sp>
            <p:nvSpPr>
              <p:cNvPr id="383" name="TextBox 1198">
                <a:extLst>
                  <a:ext uri="{FF2B5EF4-FFF2-40B4-BE49-F238E27FC236}">
                    <a16:creationId xmlns:a16="http://schemas.microsoft.com/office/drawing/2014/main" id="{B012B73C-7549-3ADA-9012-AB0AF626677B}"/>
                  </a:ext>
                </a:extLst>
              </p:cNvPr>
              <p:cNvSpPr txBox="1"/>
              <p:nvPr/>
            </p:nvSpPr>
            <p:spPr>
              <a:xfrm>
                <a:off x="1431547" y="1132833"/>
                <a:ext cx="475570" cy="257383"/>
              </a:xfrm>
              <a:prstGeom prst="rect">
                <a:avLst/>
              </a:prstGeom>
              <a:noFill/>
            </p:spPr>
            <p:txBody>
              <a:bodyPr wrap="none" lIns="0" tIns="0" rIns="0" bIns="0"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prstClr val="black"/>
                    </a:solidFill>
                    <a:effectLst/>
                    <a:uLnTx/>
                    <a:uFillTx/>
                    <a:cs typeface="Arial" panose="020B0604020202020204" pitchFamily="34" charset="0"/>
                    <a:sym typeface="Arial"/>
                  </a:rPr>
                  <a:t>30</a:t>
                </a:r>
              </a:p>
            </p:txBody>
          </p:sp>
        </p:grpSp>
        <p:cxnSp>
          <p:nvCxnSpPr>
            <p:cNvPr id="282" name="Straight Connector 220">
              <a:extLst>
                <a:ext uri="{FF2B5EF4-FFF2-40B4-BE49-F238E27FC236}">
                  <a16:creationId xmlns:a16="http://schemas.microsoft.com/office/drawing/2014/main" id="{61DDE0FC-232A-DF3C-8A99-B3C6C0D7A475}"/>
                </a:ext>
              </a:extLst>
            </p:cNvPr>
            <p:cNvCxnSpPr>
              <a:cxnSpLocks/>
            </p:cNvCxnSpPr>
            <p:nvPr/>
          </p:nvCxnSpPr>
          <p:spPr>
            <a:xfrm rot="16200000">
              <a:off x="9764928" y="5534954"/>
              <a:ext cx="66724" cy="0"/>
            </a:xfrm>
            <a:prstGeom prst="line">
              <a:avLst/>
            </a:prstGeom>
            <a:noFill/>
            <a:ln w="19050" cap="sq" cmpd="sng" algn="ctr">
              <a:solidFill>
                <a:sysClr val="windowText" lastClr="000000"/>
              </a:solidFill>
              <a:prstDash val="solid"/>
              <a:miter lim="800000"/>
            </a:ln>
            <a:effectLst/>
          </p:spPr>
        </p:cxnSp>
        <p:sp>
          <p:nvSpPr>
            <p:cNvPr id="283" name="TextBox 221">
              <a:extLst>
                <a:ext uri="{FF2B5EF4-FFF2-40B4-BE49-F238E27FC236}">
                  <a16:creationId xmlns:a16="http://schemas.microsoft.com/office/drawing/2014/main" id="{69D0E1BE-87B6-366B-887A-82DA08A4EB42}"/>
                </a:ext>
              </a:extLst>
            </p:cNvPr>
            <p:cNvSpPr txBox="1"/>
            <p:nvPr/>
          </p:nvSpPr>
          <p:spPr>
            <a:xfrm>
              <a:off x="9679107" y="5569717"/>
              <a:ext cx="238370" cy="206715"/>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prstClr val="black"/>
                  </a:solidFill>
                  <a:effectLst/>
                  <a:uLnTx/>
                  <a:uFillTx/>
                  <a:cs typeface="Arial" panose="020B0604020202020204" pitchFamily="34" charset="0"/>
                  <a:sym typeface="Arial"/>
                </a:rPr>
                <a:t>30</a:t>
              </a:r>
            </a:p>
          </p:txBody>
        </p:sp>
        <p:cxnSp>
          <p:nvCxnSpPr>
            <p:cNvPr id="284" name="Straight Connector 223">
              <a:extLst>
                <a:ext uri="{FF2B5EF4-FFF2-40B4-BE49-F238E27FC236}">
                  <a16:creationId xmlns:a16="http://schemas.microsoft.com/office/drawing/2014/main" id="{018EE68B-E294-3B5D-B67F-DDFFBF55A91C}"/>
                </a:ext>
              </a:extLst>
            </p:cNvPr>
            <p:cNvCxnSpPr>
              <a:cxnSpLocks/>
            </p:cNvCxnSpPr>
            <p:nvPr/>
          </p:nvCxnSpPr>
          <p:spPr>
            <a:xfrm rot="16200000">
              <a:off x="10054003" y="5534954"/>
              <a:ext cx="66724" cy="0"/>
            </a:xfrm>
            <a:prstGeom prst="line">
              <a:avLst/>
            </a:prstGeom>
            <a:noFill/>
            <a:ln w="19050" cap="sq" cmpd="sng" algn="ctr">
              <a:solidFill>
                <a:sysClr val="windowText" lastClr="000000"/>
              </a:solidFill>
              <a:prstDash val="solid"/>
              <a:miter lim="800000"/>
            </a:ln>
            <a:effectLst/>
          </p:spPr>
        </p:cxnSp>
        <p:sp>
          <p:nvSpPr>
            <p:cNvPr id="285" name="TextBox 224">
              <a:extLst>
                <a:ext uri="{FF2B5EF4-FFF2-40B4-BE49-F238E27FC236}">
                  <a16:creationId xmlns:a16="http://schemas.microsoft.com/office/drawing/2014/main" id="{810EB5E0-4A31-130A-4F09-029FF47B0503}"/>
                </a:ext>
              </a:extLst>
            </p:cNvPr>
            <p:cNvSpPr txBox="1"/>
            <p:nvPr/>
          </p:nvSpPr>
          <p:spPr>
            <a:xfrm>
              <a:off x="9968182" y="5569717"/>
              <a:ext cx="238370" cy="206715"/>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prstClr val="black"/>
                  </a:solidFill>
                  <a:effectLst/>
                  <a:uLnTx/>
                  <a:uFillTx/>
                  <a:cs typeface="Arial" panose="020B0604020202020204" pitchFamily="34" charset="0"/>
                  <a:sym typeface="Arial"/>
                </a:rPr>
                <a:t>33</a:t>
              </a:r>
            </a:p>
          </p:txBody>
        </p:sp>
        <p:cxnSp>
          <p:nvCxnSpPr>
            <p:cNvPr id="286" name="Straight Connector 225">
              <a:extLst>
                <a:ext uri="{FF2B5EF4-FFF2-40B4-BE49-F238E27FC236}">
                  <a16:creationId xmlns:a16="http://schemas.microsoft.com/office/drawing/2014/main" id="{B2786F5E-3377-9191-FCD1-BA9D0A1ED6CC}"/>
                </a:ext>
              </a:extLst>
            </p:cNvPr>
            <p:cNvCxnSpPr>
              <a:cxnSpLocks/>
            </p:cNvCxnSpPr>
            <p:nvPr/>
          </p:nvCxnSpPr>
          <p:spPr>
            <a:xfrm rot="16200000">
              <a:off x="11202429" y="5534954"/>
              <a:ext cx="66724" cy="0"/>
            </a:xfrm>
            <a:prstGeom prst="line">
              <a:avLst/>
            </a:prstGeom>
            <a:noFill/>
            <a:ln w="19050" cap="sq" cmpd="sng" algn="ctr">
              <a:solidFill>
                <a:sysClr val="windowText" lastClr="000000"/>
              </a:solidFill>
              <a:prstDash val="solid"/>
              <a:miter lim="800000"/>
            </a:ln>
            <a:effectLst/>
          </p:spPr>
        </p:cxnSp>
        <p:sp>
          <p:nvSpPr>
            <p:cNvPr id="287" name="TextBox 226">
              <a:extLst>
                <a:ext uri="{FF2B5EF4-FFF2-40B4-BE49-F238E27FC236}">
                  <a16:creationId xmlns:a16="http://schemas.microsoft.com/office/drawing/2014/main" id="{6BB21C72-CFB2-1D52-37A3-CE4A6F1977E5}"/>
                </a:ext>
              </a:extLst>
            </p:cNvPr>
            <p:cNvSpPr txBox="1"/>
            <p:nvPr/>
          </p:nvSpPr>
          <p:spPr>
            <a:xfrm>
              <a:off x="11116606" y="5569717"/>
              <a:ext cx="238370" cy="206715"/>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prstClr val="black"/>
                  </a:solidFill>
                  <a:effectLst/>
                  <a:uLnTx/>
                  <a:uFillTx/>
                  <a:cs typeface="Arial" panose="020B0604020202020204" pitchFamily="34" charset="0"/>
                  <a:sym typeface="Arial"/>
                </a:rPr>
                <a:t>45</a:t>
              </a:r>
            </a:p>
          </p:txBody>
        </p:sp>
        <p:cxnSp>
          <p:nvCxnSpPr>
            <p:cNvPr id="288" name="Straight Connector 227">
              <a:extLst>
                <a:ext uri="{FF2B5EF4-FFF2-40B4-BE49-F238E27FC236}">
                  <a16:creationId xmlns:a16="http://schemas.microsoft.com/office/drawing/2014/main" id="{89A2ADE5-9CFC-E9A9-E163-045316FF25F9}"/>
                </a:ext>
              </a:extLst>
            </p:cNvPr>
            <p:cNvCxnSpPr>
              <a:cxnSpLocks/>
            </p:cNvCxnSpPr>
            <p:nvPr/>
          </p:nvCxnSpPr>
          <p:spPr>
            <a:xfrm rot="16200000">
              <a:off x="10336120" y="5543104"/>
              <a:ext cx="66724" cy="0"/>
            </a:xfrm>
            <a:prstGeom prst="line">
              <a:avLst/>
            </a:prstGeom>
            <a:noFill/>
            <a:ln w="19050" cap="sq" cmpd="sng" algn="ctr">
              <a:solidFill>
                <a:sysClr val="windowText" lastClr="000000"/>
              </a:solidFill>
              <a:prstDash val="solid"/>
              <a:miter lim="800000"/>
            </a:ln>
            <a:effectLst/>
          </p:spPr>
        </p:cxnSp>
        <p:sp>
          <p:nvSpPr>
            <p:cNvPr id="289" name="TextBox 228">
              <a:extLst>
                <a:ext uri="{FF2B5EF4-FFF2-40B4-BE49-F238E27FC236}">
                  <a16:creationId xmlns:a16="http://schemas.microsoft.com/office/drawing/2014/main" id="{27AEA656-22DF-5FDA-5B36-4306CCA4F1BD}"/>
                </a:ext>
              </a:extLst>
            </p:cNvPr>
            <p:cNvSpPr txBox="1"/>
            <p:nvPr/>
          </p:nvSpPr>
          <p:spPr>
            <a:xfrm>
              <a:off x="10250299" y="5577865"/>
              <a:ext cx="238370" cy="206715"/>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prstClr val="black"/>
                  </a:solidFill>
                  <a:effectLst/>
                  <a:uLnTx/>
                  <a:uFillTx/>
                  <a:cs typeface="Arial" panose="020B0604020202020204" pitchFamily="34" charset="0"/>
                  <a:sym typeface="Arial"/>
                </a:rPr>
                <a:t>36</a:t>
              </a:r>
            </a:p>
          </p:txBody>
        </p:sp>
        <p:cxnSp>
          <p:nvCxnSpPr>
            <p:cNvPr id="290" name="Straight Connector 229">
              <a:extLst>
                <a:ext uri="{FF2B5EF4-FFF2-40B4-BE49-F238E27FC236}">
                  <a16:creationId xmlns:a16="http://schemas.microsoft.com/office/drawing/2014/main" id="{EF89D174-CFC7-9687-46C6-15D3DD418374}"/>
                </a:ext>
              </a:extLst>
            </p:cNvPr>
            <p:cNvCxnSpPr>
              <a:cxnSpLocks/>
            </p:cNvCxnSpPr>
            <p:nvPr/>
          </p:nvCxnSpPr>
          <p:spPr>
            <a:xfrm rot="16200000">
              <a:off x="10627021" y="5543104"/>
              <a:ext cx="66724" cy="0"/>
            </a:xfrm>
            <a:prstGeom prst="line">
              <a:avLst/>
            </a:prstGeom>
            <a:noFill/>
            <a:ln w="19050" cap="sq" cmpd="sng" algn="ctr">
              <a:solidFill>
                <a:sysClr val="windowText" lastClr="000000"/>
              </a:solidFill>
              <a:prstDash val="solid"/>
              <a:miter lim="800000"/>
            </a:ln>
            <a:effectLst/>
          </p:spPr>
        </p:cxnSp>
        <p:sp>
          <p:nvSpPr>
            <p:cNvPr id="291" name="TextBox 230">
              <a:extLst>
                <a:ext uri="{FF2B5EF4-FFF2-40B4-BE49-F238E27FC236}">
                  <a16:creationId xmlns:a16="http://schemas.microsoft.com/office/drawing/2014/main" id="{E483D421-5C55-651F-CEC0-77D7E507D503}"/>
                </a:ext>
              </a:extLst>
            </p:cNvPr>
            <p:cNvSpPr txBox="1"/>
            <p:nvPr/>
          </p:nvSpPr>
          <p:spPr>
            <a:xfrm>
              <a:off x="10541199" y="5577865"/>
              <a:ext cx="238370" cy="206715"/>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prstClr val="black"/>
                  </a:solidFill>
                  <a:effectLst/>
                  <a:uLnTx/>
                  <a:uFillTx/>
                  <a:cs typeface="Arial" panose="020B0604020202020204" pitchFamily="34" charset="0"/>
                  <a:sym typeface="Arial"/>
                </a:rPr>
                <a:t>39</a:t>
              </a:r>
            </a:p>
          </p:txBody>
        </p:sp>
        <p:cxnSp>
          <p:nvCxnSpPr>
            <p:cNvPr id="292" name="Straight Connector 231">
              <a:extLst>
                <a:ext uri="{FF2B5EF4-FFF2-40B4-BE49-F238E27FC236}">
                  <a16:creationId xmlns:a16="http://schemas.microsoft.com/office/drawing/2014/main" id="{B2800931-AF59-15A4-3E22-8A2C4C86B3CA}"/>
                </a:ext>
              </a:extLst>
            </p:cNvPr>
            <p:cNvCxnSpPr>
              <a:cxnSpLocks/>
            </p:cNvCxnSpPr>
            <p:nvPr/>
          </p:nvCxnSpPr>
          <p:spPr>
            <a:xfrm rot="16200000">
              <a:off x="10915502" y="5543104"/>
              <a:ext cx="66724" cy="0"/>
            </a:xfrm>
            <a:prstGeom prst="line">
              <a:avLst/>
            </a:prstGeom>
            <a:noFill/>
            <a:ln w="19050" cap="sq" cmpd="sng" algn="ctr">
              <a:solidFill>
                <a:sysClr val="windowText" lastClr="000000"/>
              </a:solidFill>
              <a:prstDash val="solid"/>
              <a:miter lim="800000"/>
            </a:ln>
            <a:effectLst/>
          </p:spPr>
        </p:cxnSp>
        <p:sp>
          <p:nvSpPr>
            <p:cNvPr id="293" name="TextBox 232">
              <a:extLst>
                <a:ext uri="{FF2B5EF4-FFF2-40B4-BE49-F238E27FC236}">
                  <a16:creationId xmlns:a16="http://schemas.microsoft.com/office/drawing/2014/main" id="{1C9D80D3-6EF5-DBD4-3FA5-9FA5F716555C}"/>
                </a:ext>
              </a:extLst>
            </p:cNvPr>
            <p:cNvSpPr txBox="1"/>
            <p:nvPr/>
          </p:nvSpPr>
          <p:spPr>
            <a:xfrm>
              <a:off x="10829680" y="5577865"/>
              <a:ext cx="238370" cy="206715"/>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prstClr val="black"/>
                  </a:solidFill>
                  <a:effectLst/>
                  <a:uLnTx/>
                  <a:uFillTx/>
                  <a:cs typeface="Arial" panose="020B0604020202020204" pitchFamily="34" charset="0"/>
                  <a:sym typeface="Arial"/>
                </a:rPr>
                <a:t>42</a:t>
              </a:r>
            </a:p>
          </p:txBody>
        </p:sp>
        <p:cxnSp>
          <p:nvCxnSpPr>
            <p:cNvPr id="294" name="Straight Connector 233">
              <a:extLst>
                <a:ext uri="{FF2B5EF4-FFF2-40B4-BE49-F238E27FC236}">
                  <a16:creationId xmlns:a16="http://schemas.microsoft.com/office/drawing/2014/main" id="{C3C18A1F-E34D-68A5-F4B5-DB4F5329E15A}"/>
                </a:ext>
              </a:extLst>
            </p:cNvPr>
            <p:cNvCxnSpPr>
              <a:cxnSpLocks/>
            </p:cNvCxnSpPr>
            <p:nvPr/>
          </p:nvCxnSpPr>
          <p:spPr>
            <a:xfrm rot="16200000">
              <a:off x="11494885" y="5543104"/>
              <a:ext cx="66724" cy="0"/>
            </a:xfrm>
            <a:prstGeom prst="line">
              <a:avLst/>
            </a:prstGeom>
            <a:noFill/>
            <a:ln w="19050" cap="sq" cmpd="sng" algn="ctr">
              <a:solidFill>
                <a:sysClr val="windowText" lastClr="000000"/>
              </a:solidFill>
              <a:prstDash val="solid"/>
              <a:miter lim="800000"/>
            </a:ln>
            <a:effectLst/>
          </p:spPr>
        </p:cxnSp>
        <p:sp>
          <p:nvSpPr>
            <p:cNvPr id="295" name="TextBox 234">
              <a:extLst>
                <a:ext uri="{FF2B5EF4-FFF2-40B4-BE49-F238E27FC236}">
                  <a16:creationId xmlns:a16="http://schemas.microsoft.com/office/drawing/2014/main" id="{71E5BAA9-6725-C6B0-567F-8AB13780A851}"/>
                </a:ext>
              </a:extLst>
            </p:cNvPr>
            <p:cNvSpPr txBox="1"/>
            <p:nvPr/>
          </p:nvSpPr>
          <p:spPr>
            <a:xfrm>
              <a:off x="11409064" y="5577865"/>
              <a:ext cx="238370" cy="206715"/>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prstClr val="black"/>
                  </a:solidFill>
                  <a:effectLst/>
                  <a:uLnTx/>
                  <a:uFillTx/>
                  <a:cs typeface="Arial" panose="020B0604020202020204" pitchFamily="34" charset="0"/>
                  <a:sym typeface="Arial"/>
                </a:rPr>
                <a:t>48</a:t>
              </a:r>
            </a:p>
          </p:txBody>
        </p:sp>
        <p:cxnSp>
          <p:nvCxnSpPr>
            <p:cNvPr id="296" name="Straight Connector 235">
              <a:extLst>
                <a:ext uri="{FF2B5EF4-FFF2-40B4-BE49-F238E27FC236}">
                  <a16:creationId xmlns:a16="http://schemas.microsoft.com/office/drawing/2014/main" id="{125E3528-1E06-EC62-C465-B0B4507E12B5}"/>
                </a:ext>
              </a:extLst>
            </p:cNvPr>
            <p:cNvCxnSpPr>
              <a:cxnSpLocks/>
            </p:cNvCxnSpPr>
            <p:nvPr/>
          </p:nvCxnSpPr>
          <p:spPr>
            <a:xfrm rot="16200000">
              <a:off x="11775463" y="5543104"/>
              <a:ext cx="66724" cy="0"/>
            </a:xfrm>
            <a:prstGeom prst="line">
              <a:avLst/>
            </a:prstGeom>
            <a:noFill/>
            <a:ln w="19050" cap="sq" cmpd="sng" algn="ctr">
              <a:solidFill>
                <a:sysClr val="windowText" lastClr="000000"/>
              </a:solidFill>
              <a:prstDash val="solid"/>
              <a:miter lim="800000"/>
            </a:ln>
            <a:effectLst/>
          </p:spPr>
        </p:cxnSp>
        <p:sp>
          <p:nvSpPr>
            <p:cNvPr id="297" name="TextBox 236">
              <a:extLst>
                <a:ext uri="{FF2B5EF4-FFF2-40B4-BE49-F238E27FC236}">
                  <a16:creationId xmlns:a16="http://schemas.microsoft.com/office/drawing/2014/main" id="{6A72CB91-63B0-5F8A-EE06-7AE70F1DC9D1}"/>
                </a:ext>
              </a:extLst>
            </p:cNvPr>
            <p:cNvSpPr txBox="1"/>
            <p:nvPr/>
          </p:nvSpPr>
          <p:spPr>
            <a:xfrm>
              <a:off x="11689639" y="5577865"/>
              <a:ext cx="238370" cy="206715"/>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prstClr val="black"/>
                  </a:solidFill>
                  <a:effectLst/>
                  <a:uLnTx/>
                  <a:uFillTx/>
                  <a:cs typeface="Arial" panose="020B0604020202020204" pitchFamily="34" charset="0"/>
                  <a:sym typeface="Arial"/>
                </a:rPr>
                <a:t>51</a:t>
              </a:r>
            </a:p>
          </p:txBody>
        </p:sp>
        <p:sp>
          <p:nvSpPr>
            <p:cNvPr id="298" name="TextBox 238">
              <a:extLst>
                <a:ext uri="{FF2B5EF4-FFF2-40B4-BE49-F238E27FC236}">
                  <a16:creationId xmlns:a16="http://schemas.microsoft.com/office/drawing/2014/main" id="{B3F2B9E9-ECB1-36FA-8151-F1D7009A4070}"/>
                </a:ext>
              </a:extLst>
            </p:cNvPr>
            <p:cNvSpPr txBox="1"/>
            <p:nvPr/>
          </p:nvSpPr>
          <p:spPr>
            <a:xfrm>
              <a:off x="6806652" y="5986630"/>
              <a:ext cx="238369" cy="206715"/>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prstClr val="black"/>
                  </a:solidFill>
                  <a:effectLst/>
                  <a:uLnTx/>
                  <a:uFillTx/>
                  <a:cs typeface="Arial" panose="020B0604020202020204" pitchFamily="34" charset="0"/>
                  <a:sym typeface="Arial"/>
                </a:rPr>
                <a:t>30</a:t>
              </a:r>
            </a:p>
          </p:txBody>
        </p:sp>
        <p:sp>
          <p:nvSpPr>
            <p:cNvPr id="299" name="TextBox 239">
              <a:extLst>
                <a:ext uri="{FF2B5EF4-FFF2-40B4-BE49-F238E27FC236}">
                  <a16:creationId xmlns:a16="http://schemas.microsoft.com/office/drawing/2014/main" id="{EC4BFE2C-8BC2-F9F6-79CF-E4D34616931B}"/>
                </a:ext>
              </a:extLst>
            </p:cNvPr>
            <p:cNvSpPr txBox="1"/>
            <p:nvPr/>
          </p:nvSpPr>
          <p:spPr>
            <a:xfrm>
              <a:off x="7089915" y="5986630"/>
              <a:ext cx="238369" cy="206715"/>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prstClr val="black"/>
                  </a:solidFill>
                  <a:effectLst/>
                  <a:uLnTx/>
                  <a:uFillTx/>
                  <a:cs typeface="Arial" panose="020B0604020202020204" pitchFamily="34" charset="0"/>
                  <a:sym typeface="Arial"/>
                </a:rPr>
                <a:t>30</a:t>
              </a:r>
            </a:p>
          </p:txBody>
        </p:sp>
        <p:sp>
          <p:nvSpPr>
            <p:cNvPr id="300" name="TextBox 241">
              <a:extLst>
                <a:ext uri="{FF2B5EF4-FFF2-40B4-BE49-F238E27FC236}">
                  <a16:creationId xmlns:a16="http://schemas.microsoft.com/office/drawing/2014/main" id="{E14E9785-70E3-1535-6112-1114F733B998}"/>
                </a:ext>
              </a:extLst>
            </p:cNvPr>
            <p:cNvSpPr txBox="1"/>
            <p:nvPr/>
          </p:nvSpPr>
          <p:spPr>
            <a:xfrm>
              <a:off x="7383711" y="5986630"/>
              <a:ext cx="238369" cy="206715"/>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prstClr val="black"/>
                  </a:solidFill>
                  <a:effectLst/>
                  <a:uLnTx/>
                  <a:uFillTx/>
                  <a:cs typeface="Arial" panose="020B0604020202020204" pitchFamily="34" charset="0"/>
                  <a:sym typeface="Arial"/>
                </a:rPr>
                <a:t>30</a:t>
              </a:r>
            </a:p>
          </p:txBody>
        </p:sp>
        <p:sp>
          <p:nvSpPr>
            <p:cNvPr id="301" name="TextBox 242">
              <a:extLst>
                <a:ext uri="{FF2B5EF4-FFF2-40B4-BE49-F238E27FC236}">
                  <a16:creationId xmlns:a16="http://schemas.microsoft.com/office/drawing/2014/main" id="{0C5C799D-AD58-5023-C39F-58E7F65552A6}"/>
                </a:ext>
              </a:extLst>
            </p:cNvPr>
            <p:cNvSpPr txBox="1"/>
            <p:nvPr/>
          </p:nvSpPr>
          <p:spPr>
            <a:xfrm>
              <a:off x="7663591" y="5986630"/>
              <a:ext cx="238369" cy="206715"/>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prstClr val="black"/>
                  </a:solidFill>
                  <a:effectLst/>
                  <a:uLnTx/>
                  <a:uFillTx/>
                  <a:cs typeface="Arial" panose="020B0604020202020204" pitchFamily="34" charset="0"/>
                  <a:sym typeface="Arial"/>
                </a:rPr>
                <a:t>30</a:t>
              </a:r>
            </a:p>
          </p:txBody>
        </p:sp>
        <p:sp>
          <p:nvSpPr>
            <p:cNvPr id="302" name="TextBox 243">
              <a:extLst>
                <a:ext uri="{FF2B5EF4-FFF2-40B4-BE49-F238E27FC236}">
                  <a16:creationId xmlns:a16="http://schemas.microsoft.com/office/drawing/2014/main" id="{DE682CCA-73E6-5A1B-C1F2-99D3B85A2B66}"/>
                </a:ext>
              </a:extLst>
            </p:cNvPr>
            <p:cNvSpPr txBox="1"/>
            <p:nvPr/>
          </p:nvSpPr>
          <p:spPr>
            <a:xfrm>
              <a:off x="7955632" y="5986630"/>
              <a:ext cx="238369" cy="206715"/>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prstClr val="black"/>
                  </a:solidFill>
                  <a:effectLst/>
                  <a:uLnTx/>
                  <a:uFillTx/>
                  <a:cs typeface="Arial" panose="020B0604020202020204" pitchFamily="34" charset="0"/>
                  <a:sym typeface="Arial"/>
                </a:rPr>
                <a:t>29</a:t>
              </a:r>
            </a:p>
          </p:txBody>
        </p:sp>
        <p:sp>
          <p:nvSpPr>
            <p:cNvPr id="303" name="TextBox 244">
              <a:extLst>
                <a:ext uri="{FF2B5EF4-FFF2-40B4-BE49-F238E27FC236}">
                  <a16:creationId xmlns:a16="http://schemas.microsoft.com/office/drawing/2014/main" id="{BC33E8E1-D116-CAA7-FEC7-7931409B48AF}"/>
                </a:ext>
              </a:extLst>
            </p:cNvPr>
            <p:cNvSpPr txBox="1"/>
            <p:nvPr/>
          </p:nvSpPr>
          <p:spPr>
            <a:xfrm>
              <a:off x="8243274" y="5986630"/>
              <a:ext cx="238369" cy="206715"/>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prstClr val="black"/>
                  </a:solidFill>
                  <a:effectLst/>
                  <a:uLnTx/>
                  <a:uFillTx/>
                  <a:cs typeface="Arial" panose="020B0604020202020204" pitchFamily="34" charset="0"/>
                  <a:sym typeface="Arial"/>
                </a:rPr>
                <a:t>29</a:t>
              </a:r>
            </a:p>
          </p:txBody>
        </p:sp>
        <p:sp>
          <p:nvSpPr>
            <p:cNvPr id="304" name="TextBox 245">
              <a:extLst>
                <a:ext uri="{FF2B5EF4-FFF2-40B4-BE49-F238E27FC236}">
                  <a16:creationId xmlns:a16="http://schemas.microsoft.com/office/drawing/2014/main" id="{1B49C72B-2023-74F9-110C-A3687ABC0E38}"/>
                </a:ext>
              </a:extLst>
            </p:cNvPr>
            <p:cNvSpPr txBox="1"/>
            <p:nvPr/>
          </p:nvSpPr>
          <p:spPr>
            <a:xfrm>
              <a:off x="8530906" y="5986630"/>
              <a:ext cx="238369" cy="206715"/>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prstClr val="black"/>
                  </a:solidFill>
                  <a:effectLst/>
                  <a:uLnTx/>
                  <a:uFillTx/>
                  <a:cs typeface="Arial" panose="020B0604020202020204" pitchFamily="34" charset="0"/>
                  <a:sym typeface="Arial"/>
                </a:rPr>
                <a:t>28</a:t>
              </a:r>
            </a:p>
          </p:txBody>
        </p:sp>
        <p:sp>
          <p:nvSpPr>
            <p:cNvPr id="305" name="TextBox 246">
              <a:extLst>
                <a:ext uri="{FF2B5EF4-FFF2-40B4-BE49-F238E27FC236}">
                  <a16:creationId xmlns:a16="http://schemas.microsoft.com/office/drawing/2014/main" id="{033774AD-E7AE-6130-612C-B4431FA32EBE}"/>
                </a:ext>
              </a:extLst>
            </p:cNvPr>
            <p:cNvSpPr txBox="1"/>
            <p:nvPr/>
          </p:nvSpPr>
          <p:spPr>
            <a:xfrm>
              <a:off x="8819037" y="5986630"/>
              <a:ext cx="238369" cy="206715"/>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prstClr val="black"/>
                  </a:solidFill>
                  <a:effectLst/>
                  <a:uLnTx/>
                  <a:uFillTx/>
                  <a:cs typeface="Arial" panose="020B0604020202020204" pitchFamily="34" charset="0"/>
                  <a:sym typeface="Arial"/>
                </a:rPr>
                <a:t>27</a:t>
              </a:r>
            </a:p>
          </p:txBody>
        </p:sp>
        <p:sp>
          <p:nvSpPr>
            <p:cNvPr id="306" name="TextBox 247">
              <a:extLst>
                <a:ext uri="{FF2B5EF4-FFF2-40B4-BE49-F238E27FC236}">
                  <a16:creationId xmlns:a16="http://schemas.microsoft.com/office/drawing/2014/main" id="{3500AEE6-7A1D-03B0-A1B7-85ED91577AEC}"/>
                </a:ext>
              </a:extLst>
            </p:cNvPr>
            <p:cNvSpPr txBox="1"/>
            <p:nvPr/>
          </p:nvSpPr>
          <p:spPr>
            <a:xfrm>
              <a:off x="9104534" y="5986630"/>
              <a:ext cx="238369" cy="206715"/>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prstClr val="black"/>
                  </a:solidFill>
                  <a:effectLst/>
                  <a:uLnTx/>
                  <a:uFillTx/>
                  <a:cs typeface="Arial" panose="020B0604020202020204" pitchFamily="34" charset="0"/>
                  <a:sym typeface="Arial"/>
                </a:rPr>
                <a:t>24</a:t>
              </a:r>
            </a:p>
          </p:txBody>
        </p:sp>
        <p:sp>
          <p:nvSpPr>
            <p:cNvPr id="307" name="TextBox 248">
              <a:extLst>
                <a:ext uri="{FF2B5EF4-FFF2-40B4-BE49-F238E27FC236}">
                  <a16:creationId xmlns:a16="http://schemas.microsoft.com/office/drawing/2014/main" id="{AAA89FA5-DCBA-97B3-1556-226B1C4C8846}"/>
                </a:ext>
              </a:extLst>
            </p:cNvPr>
            <p:cNvSpPr txBox="1"/>
            <p:nvPr/>
          </p:nvSpPr>
          <p:spPr>
            <a:xfrm>
              <a:off x="9391626" y="5986630"/>
              <a:ext cx="238369" cy="206715"/>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prstClr val="black"/>
                  </a:solidFill>
                  <a:effectLst/>
                  <a:uLnTx/>
                  <a:uFillTx/>
                  <a:cs typeface="Arial" panose="020B0604020202020204" pitchFamily="34" charset="0"/>
                  <a:sym typeface="Arial"/>
                </a:rPr>
                <a:t>23</a:t>
              </a:r>
            </a:p>
          </p:txBody>
        </p:sp>
        <p:sp>
          <p:nvSpPr>
            <p:cNvPr id="308" name="TextBox 249">
              <a:extLst>
                <a:ext uri="{FF2B5EF4-FFF2-40B4-BE49-F238E27FC236}">
                  <a16:creationId xmlns:a16="http://schemas.microsoft.com/office/drawing/2014/main" id="{BF31276E-F217-340C-2D48-FC4B0AD5DF39}"/>
                </a:ext>
              </a:extLst>
            </p:cNvPr>
            <p:cNvSpPr txBox="1"/>
            <p:nvPr/>
          </p:nvSpPr>
          <p:spPr>
            <a:xfrm>
              <a:off x="9679108" y="5986630"/>
              <a:ext cx="238369" cy="206715"/>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prstClr val="black"/>
                  </a:solidFill>
                  <a:effectLst/>
                  <a:uLnTx/>
                  <a:uFillTx/>
                  <a:cs typeface="Arial" panose="020B0604020202020204" pitchFamily="34" charset="0"/>
                  <a:sym typeface="Arial"/>
                </a:rPr>
                <a:t>23</a:t>
              </a:r>
            </a:p>
          </p:txBody>
        </p:sp>
        <p:sp>
          <p:nvSpPr>
            <p:cNvPr id="309" name="TextBox 250">
              <a:extLst>
                <a:ext uri="{FF2B5EF4-FFF2-40B4-BE49-F238E27FC236}">
                  <a16:creationId xmlns:a16="http://schemas.microsoft.com/office/drawing/2014/main" id="{A3C63137-3C5B-DE03-92F4-5B9A78F85792}"/>
                </a:ext>
              </a:extLst>
            </p:cNvPr>
            <p:cNvSpPr txBox="1"/>
            <p:nvPr/>
          </p:nvSpPr>
          <p:spPr>
            <a:xfrm>
              <a:off x="9968182" y="5986630"/>
              <a:ext cx="238369" cy="206715"/>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prstClr val="black"/>
                  </a:solidFill>
                  <a:effectLst/>
                  <a:uLnTx/>
                  <a:uFillTx/>
                  <a:cs typeface="Arial" panose="020B0604020202020204" pitchFamily="34" charset="0"/>
                  <a:sym typeface="Arial"/>
                </a:rPr>
                <a:t>22</a:t>
              </a:r>
            </a:p>
          </p:txBody>
        </p:sp>
        <p:sp>
          <p:nvSpPr>
            <p:cNvPr id="310" name="TextBox 251">
              <a:extLst>
                <a:ext uri="{FF2B5EF4-FFF2-40B4-BE49-F238E27FC236}">
                  <a16:creationId xmlns:a16="http://schemas.microsoft.com/office/drawing/2014/main" id="{311FE7A2-EDC2-736D-422D-8D2E198F4089}"/>
                </a:ext>
              </a:extLst>
            </p:cNvPr>
            <p:cNvSpPr txBox="1"/>
            <p:nvPr/>
          </p:nvSpPr>
          <p:spPr>
            <a:xfrm>
              <a:off x="11116605" y="5986630"/>
              <a:ext cx="238369" cy="206715"/>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prstClr val="black"/>
                  </a:solidFill>
                  <a:effectLst/>
                  <a:uLnTx/>
                  <a:uFillTx/>
                  <a:cs typeface="Arial" panose="020B0604020202020204" pitchFamily="34" charset="0"/>
                  <a:sym typeface="Arial"/>
                </a:rPr>
                <a:t>16</a:t>
              </a:r>
            </a:p>
          </p:txBody>
        </p:sp>
        <p:sp>
          <p:nvSpPr>
            <p:cNvPr id="311" name="TextBox 252">
              <a:extLst>
                <a:ext uri="{FF2B5EF4-FFF2-40B4-BE49-F238E27FC236}">
                  <a16:creationId xmlns:a16="http://schemas.microsoft.com/office/drawing/2014/main" id="{ABC6033F-9A45-6AC8-D5B1-FA768A558017}"/>
                </a:ext>
              </a:extLst>
            </p:cNvPr>
            <p:cNvSpPr txBox="1"/>
            <p:nvPr/>
          </p:nvSpPr>
          <p:spPr>
            <a:xfrm>
              <a:off x="10250301" y="5986630"/>
              <a:ext cx="238369" cy="206715"/>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prstClr val="black"/>
                  </a:solidFill>
                  <a:effectLst/>
                  <a:uLnTx/>
                  <a:uFillTx/>
                  <a:cs typeface="Arial" panose="020B0604020202020204" pitchFamily="34" charset="0"/>
                  <a:sym typeface="Arial"/>
                </a:rPr>
                <a:t>20</a:t>
              </a:r>
            </a:p>
          </p:txBody>
        </p:sp>
        <p:sp>
          <p:nvSpPr>
            <p:cNvPr id="312" name="TextBox 253">
              <a:extLst>
                <a:ext uri="{FF2B5EF4-FFF2-40B4-BE49-F238E27FC236}">
                  <a16:creationId xmlns:a16="http://schemas.microsoft.com/office/drawing/2014/main" id="{8DBB9599-4F93-3852-6F4E-3A8FF33A9D6D}"/>
                </a:ext>
              </a:extLst>
            </p:cNvPr>
            <p:cNvSpPr txBox="1"/>
            <p:nvPr/>
          </p:nvSpPr>
          <p:spPr>
            <a:xfrm>
              <a:off x="10541198" y="5986630"/>
              <a:ext cx="238369" cy="206715"/>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prstClr val="black"/>
                  </a:solidFill>
                  <a:effectLst/>
                  <a:uLnTx/>
                  <a:uFillTx/>
                  <a:cs typeface="Arial" panose="020B0604020202020204" pitchFamily="34" charset="0"/>
                  <a:sym typeface="Arial"/>
                </a:rPr>
                <a:t>19</a:t>
              </a:r>
            </a:p>
          </p:txBody>
        </p:sp>
        <p:sp>
          <p:nvSpPr>
            <p:cNvPr id="313" name="TextBox 254">
              <a:extLst>
                <a:ext uri="{FF2B5EF4-FFF2-40B4-BE49-F238E27FC236}">
                  <a16:creationId xmlns:a16="http://schemas.microsoft.com/office/drawing/2014/main" id="{FF930519-1AD3-FFA9-5D90-2F35E85C8120}"/>
                </a:ext>
              </a:extLst>
            </p:cNvPr>
            <p:cNvSpPr txBox="1"/>
            <p:nvPr/>
          </p:nvSpPr>
          <p:spPr>
            <a:xfrm>
              <a:off x="10829680" y="5986630"/>
              <a:ext cx="238369" cy="206715"/>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prstClr val="black"/>
                  </a:solidFill>
                  <a:effectLst/>
                  <a:uLnTx/>
                  <a:uFillTx/>
                  <a:cs typeface="Arial" panose="020B0604020202020204" pitchFamily="34" charset="0"/>
                  <a:sym typeface="Arial"/>
                </a:rPr>
                <a:t>18</a:t>
              </a:r>
            </a:p>
          </p:txBody>
        </p:sp>
        <p:sp>
          <p:nvSpPr>
            <p:cNvPr id="314" name="TextBox 2017">
              <a:extLst>
                <a:ext uri="{FF2B5EF4-FFF2-40B4-BE49-F238E27FC236}">
                  <a16:creationId xmlns:a16="http://schemas.microsoft.com/office/drawing/2014/main" id="{F8F406CC-79C7-EDBC-78DC-41BE06999572}"/>
                </a:ext>
              </a:extLst>
            </p:cNvPr>
            <p:cNvSpPr txBox="1"/>
            <p:nvPr/>
          </p:nvSpPr>
          <p:spPr>
            <a:xfrm>
              <a:off x="11468658" y="5986630"/>
              <a:ext cx="119186" cy="206715"/>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prstClr val="black"/>
                  </a:solidFill>
                  <a:effectLst/>
                  <a:uLnTx/>
                  <a:uFillTx/>
                  <a:cs typeface="Arial" panose="020B0604020202020204" pitchFamily="34" charset="0"/>
                  <a:sym typeface="Arial"/>
                </a:rPr>
                <a:t>4</a:t>
              </a:r>
            </a:p>
          </p:txBody>
        </p:sp>
        <p:sp>
          <p:nvSpPr>
            <p:cNvPr id="315" name="TextBox 2019">
              <a:extLst>
                <a:ext uri="{FF2B5EF4-FFF2-40B4-BE49-F238E27FC236}">
                  <a16:creationId xmlns:a16="http://schemas.microsoft.com/office/drawing/2014/main" id="{FEEE9033-D461-5C55-6027-ADED075316A8}"/>
                </a:ext>
              </a:extLst>
            </p:cNvPr>
            <p:cNvSpPr txBox="1"/>
            <p:nvPr/>
          </p:nvSpPr>
          <p:spPr>
            <a:xfrm>
              <a:off x="11749233" y="5986630"/>
              <a:ext cx="119186" cy="206715"/>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prstClr val="black"/>
                  </a:solidFill>
                  <a:effectLst/>
                  <a:uLnTx/>
                  <a:uFillTx/>
                  <a:cs typeface="Arial" panose="020B0604020202020204" pitchFamily="34" charset="0"/>
                  <a:sym typeface="Arial"/>
                </a:rPr>
                <a:t>0</a:t>
              </a:r>
            </a:p>
          </p:txBody>
        </p:sp>
        <p:grpSp>
          <p:nvGrpSpPr>
            <p:cNvPr id="316" name="Group 2020">
              <a:extLst>
                <a:ext uri="{FF2B5EF4-FFF2-40B4-BE49-F238E27FC236}">
                  <a16:creationId xmlns:a16="http://schemas.microsoft.com/office/drawing/2014/main" id="{27EFD129-2246-9AE0-CF46-602F1C5F52E2}"/>
                </a:ext>
              </a:extLst>
            </p:cNvPr>
            <p:cNvGrpSpPr/>
            <p:nvPr/>
          </p:nvGrpSpPr>
          <p:grpSpPr>
            <a:xfrm>
              <a:off x="6923297" y="2779386"/>
              <a:ext cx="4848607" cy="670333"/>
              <a:chOff x="6923297" y="2779386"/>
              <a:chExt cx="4848607" cy="670333"/>
            </a:xfrm>
          </p:grpSpPr>
          <p:sp>
            <p:nvSpPr>
              <p:cNvPr id="337" name="object 3">
                <a:extLst>
                  <a:ext uri="{FF2B5EF4-FFF2-40B4-BE49-F238E27FC236}">
                    <a16:creationId xmlns:a16="http://schemas.microsoft.com/office/drawing/2014/main" id="{F3E97B40-EFD2-D97C-BCA7-37DDC21D0B93}"/>
                  </a:ext>
                </a:extLst>
              </p:cNvPr>
              <p:cNvSpPr/>
              <p:nvPr/>
            </p:nvSpPr>
            <p:spPr>
              <a:xfrm>
                <a:off x="6923297" y="2779386"/>
                <a:ext cx="4820019" cy="616145"/>
              </a:xfrm>
              <a:custGeom>
                <a:avLst/>
                <a:gdLst/>
                <a:ahLst/>
                <a:cxnLst/>
                <a:rect l="l" t="t" r="r" b="b"/>
                <a:pathLst>
                  <a:path w="8241030" h="1005205">
                    <a:moveTo>
                      <a:pt x="0" y="0"/>
                    </a:moveTo>
                    <a:lnTo>
                      <a:pt x="1636890" y="0"/>
                    </a:lnTo>
                    <a:lnTo>
                      <a:pt x="1636890" y="152400"/>
                    </a:lnTo>
                    <a:lnTo>
                      <a:pt x="2895600" y="152400"/>
                    </a:lnTo>
                    <a:lnTo>
                      <a:pt x="2895600" y="282219"/>
                    </a:lnTo>
                    <a:lnTo>
                      <a:pt x="4261548" y="282219"/>
                    </a:lnTo>
                    <a:lnTo>
                      <a:pt x="4261548" y="468490"/>
                    </a:lnTo>
                    <a:lnTo>
                      <a:pt x="5548477" y="468490"/>
                    </a:lnTo>
                    <a:lnTo>
                      <a:pt x="5548477" y="632180"/>
                    </a:lnTo>
                    <a:lnTo>
                      <a:pt x="6084697" y="632180"/>
                    </a:lnTo>
                    <a:lnTo>
                      <a:pt x="6084697" y="807148"/>
                    </a:lnTo>
                    <a:lnTo>
                      <a:pt x="6937006" y="807148"/>
                    </a:lnTo>
                    <a:lnTo>
                      <a:pt x="6937006" y="1004709"/>
                    </a:lnTo>
                    <a:lnTo>
                      <a:pt x="8240877" y="1004709"/>
                    </a:lnTo>
                  </a:path>
                </a:pathLst>
              </a:custGeom>
              <a:ln w="22225">
                <a:solidFill>
                  <a:srgbClr val="0000C9"/>
                </a:solidFill>
                <a:miter lim="800000"/>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cs typeface="Arial"/>
                  <a:sym typeface="Arial"/>
                </a:endParaRPr>
              </a:p>
            </p:txBody>
          </p:sp>
          <p:sp>
            <p:nvSpPr>
              <p:cNvPr id="338" name="object 4">
                <a:extLst>
                  <a:ext uri="{FF2B5EF4-FFF2-40B4-BE49-F238E27FC236}">
                    <a16:creationId xmlns:a16="http://schemas.microsoft.com/office/drawing/2014/main" id="{CD7C5E42-5035-420E-EE50-8BA82428B51B}"/>
                  </a:ext>
                </a:extLst>
              </p:cNvPr>
              <p:cNvSpPr/>
              <p:nvPr/>
            </p:nvSpPr>
            <p:spPr>
              <a:xfrm>
                <a:off x="8755529" y="2952159"/>
                <a:ext cx="103992" cy="0"/>
              </a:xfrm>
              <a:custGeom>
                <a:avLst/>
                <a:gdLst/>
                <a:ahLst/>
                <a:cxnLst/>
                <a:rect l="l" t="t" r="r" b="b"/>
                <a:pathLst>
                  <a:path w="177800">
                    <a:moveTo>
                      <a:pt x="177800" y="0"/>
                    </a:moveTo>
                    <a:lnTo>
                      <a:pt x="0" y="0"/>
                    </a:lnTo>
                  </a:path>
                </a:pathLst>
              </a:custGeom>
              <a:ln w="19050">
                <a:solidFill>
                  <a:srgbClr val="0000C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cs typeface="Arial"/>
                  <a:sym typeface="Arial"/>
                </a:endParaRPr>
              </a:p>
            </p:txBody>
          </p:sp>
          <p:sp>
            <p:nvSpPr>
              <p:cNvPr id="339" name="object 5">
                <a:extLst>
                  <a:ext uri="{FF2B5EF4-FFF2-40B4-BE49-F238E27FC236}">
                    <a16:creationId xmlns:a16="http://schemas.microsoft.com/office/drawing/2014/main" id="{6AF20EE0-5B27-5FD1-469F-33D8536E0402}"/>
                  </a:ext>
                </a:extLst>
              </p:cNvPr>
              <p:cNvSpPr/>
              <p:nvPr/>
            </p:nvSpPr>
            <p:spPr>
              <a:xfrm>
                <a:off x="8807525" y="2897668"/>
                <a:ext cx="0" cy="108983"/>
              </a:xfrm>
              <a:custGeom>
                <a:avLst/>
                <a:gdLst/>
                <a:ahLst/>
                <a:cxnLst/>
                <a:rect l="l" t="t" r="r" b="b"/>
                <a:pathLst>
                  <a:path h="177800">
                    <a:moveTo>
                      <a:pt x="0" y="0"/>
                    </a:moveTo>
                    <a:lnTo>
                      <a:pt x="0" y="177800"/>
                    </a:lnTo>
                  </a:path>
                </a:pathLst>
              </a:custGeom>
              <a:ln w="19050">
                <a:solidFill>
                  <a:srgbClr val="0000C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cs typeface="Arial"/>
                  <a:sym typeface="Arial"/>
                </a:endParaRPr>
              </a:p>
            </p:txBody>
          </p:sp>
          <p:sp>
            <p:nvSpPr>
              <p:cNvPr id="340" name="object 6">
                <a:extLst>
                  <a:ext uri="{FF2B5EF4-FFF2-40B4-BE49-F238E27FC236}">
                    <a16:creationId xmlns:a16="http://schemas.microsoft.com/office/drawing/2014/main" id="{D1DF6274-27DA-914E-E07A-4C2CCED7B2E5}"/>
                  </a:ext>
                </a:extLst>
              </p:cNvPr>
              <p:cNvSpPr/>
              <p:nvPr/>
            </p:nvSpPr>
            <p:spPr>
              <a:xfrm>
                <a:off x="8917706" y="2952159"/>
                <a:ext cx="103992" cy="0"/>
              </a:xfrm>
              <a:custGeom>
                <a:avLst/>
                <a:gdLst/>
                <a:ahLst/>
                <a:cxnLst/>
                <a:rect l="l" t="t" r="r" b="b"/>
                <a:pathLst>
                  <a:path w="177800">
                    <a:moveTo>
                      <a:pt x="177800" y="0"/>
                    </a:moveTo>
                    <a:lnTo>
                      <a:pt x="0" y="0"/>
                    </a:lnTo>
                  </a:path>
                </a:pathLst>
              </a:custGeom>
              <a:ln w="19050">
                <a:solidFill>
                  <a:srgbClr val="0000C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cs typeface="Arial"/>
                  <a:sym typeface="Arial"/>
                </a:endParaRPr>
              </a:p>
            </p:txBody>
          </p:sp>
          <p:sp>
            <p:nvSpPr>
              <p:cNvPr id="341" name="object 7">
                <a:extLst>
                  <a:ext uri="{FF2B5EF4-FFF2-40B4-BE49-F238E27FC236}">
                    <a16:creationId xmlns:a16="http://schemas.microsoft.com/office/drawing/2014/main" id="{AF1803E2-EA9D-6B20-BF3D-4CD15C55BB14}"/>
                  </a:ext>
                </a:extLst>
              </p:cNvPr>
              <p:cNvSpPr/>
              <p:nvPr/>
            </p:nvSpPr>
            <p:spPr>
              <a:xfrm>
                <a:off x="8969702" y="2897668"/>
                <a:ext cx="0" cy="108983"/>
              </a:xfrm>
              <a:custGeom>
                <a:avLst/>
                <a:gdLst/>
                <a:ahLst/>
                <a:cxnLst/>
                <a:rect l="l" t="t" r="r" b="b"/>
                <a:pathLst>
                  <a:path h="177800">
                    <a:moveTo>
                      <a:pt x="0" y="0"/>
                    </a:moveTo>
                    <a:lnTo>
                      <a:pt x="0" y="177800"/>
                    </a:lnTo>
                  </a:path>
                </a:pathLst>
              </a:custGeom>
              <a:ln w="19050">
                <a:solidFill>
                  <a:srgbClr val="0000C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cs typeface="Arial"/>
                  <a:sym typeface="Arial"/>
                </a:endParaRPr>
              </a:p>
            </p:txBody>
          </p:sp>
          <p:sp>
            <p:nvSpPr>
              <p:cNvPr id="342" name="object 8">
                <a:extLst>
                  <a:ext uri="{FF2B5EF4-FFF2-40B4-BE49-F238E27FC236}">
                    <a16:creationId xmlns:a16="http://schemas.microsoft.com/office/drawing/2014/main" id="{3CBE5DD2-AE95-B63D-5E37-F66593850559}"/>
                  </a:ext>
                </a:extLst>
              </p:cNvPr>
              <p:cNvSpPr/>
              <p:nvPr/>
            </p:nvSpPr>
            <p:spPr>
              <a:xfrm>
                <a:off x="8997557" y="2952159"/>
                <a:ext cx="103992" cy="0"/>
              </a:xfrm>
              <a:custGeom>
                <a:avLst/>
                <a:gdLst/>
                <a:ahLst/>
                <a:cxnLst/>
                <a:rect l="l" t="t" r="r" b="b"/>
                <a:pathLst>
                  <a:path w="177800">
                    <a:moveTo>
                      <a:pt x="177800" y="0"/>
                    </a:moveTo>
                    <a:lnTo>
                      <a:pt x="0" y="0"/>
                    </a:lnTo>
                  </a:path>
                </a:pathLst>
              </a:custGeom>
              <a:ln w="19050">
                <a:solidFill>
                  <a:srgbClr val="0000C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cs typeface="Arial"/>
                  <a:sym typeface="Arial"/>
                </a:endParaRPr>
              </a:p>
            </p:txBody>
          </p:sp>
          <p:sp>
            <p:nvSpPr>
              <p:cNvPr id="343" name="object 9">
                <a:extLst>
                  <a:ext uri="{FF2B5EF4-FFF2-40B4-BE49-F238E27FC236}">
                    <a16:creationId xmlns:a16="http://schemas.microsoft.com/office/drawing/2014/main" id="{4D4E555F-6D20-63C2-5B3E-5ACBB5AE33F5}"/>
                  </a:ext>
                </a:extLst>
              </p:cNvPr>
              <p:cNvSpPr/>
              <p:nvPr/>
            </p:nvSpPr>
            <p:spPr>
              <a:xfrm>
                <a:off x="9049553" y="2897668"/>
                <a:ext cx="0" cy="108983"/>
              </a:xfrm>
              <a:custGeom>
                <a:avLst/>
                <a:gdLst/>
                <a:ahLst/>
                <a:cxnLst/>
                <a:rect l="l" t="t" r="r" b="b"/>
                <a:pathLst>
                  <a:path h="177800">
                    <a:moveTo>
                      <a:pt x="0" y="0"/>
                    </a:moveTo>
                    <a:lnTo>
                      <a:pt x="0" y="177800"/>
                    </a:lnTo>
                  </a:path>
                </a:pathLst>
              </a:custGeom>
              <a:ln w="19050">
                <a:solidFill>
                  <a:srgbClr val="0000C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cs typeface="Arial"/>
                  <a:sym typeface="Arial"/>
                </a:endParaRPr>
              </a:p>
            </p:txBody>
          </p:sp>
          <p:sp>
            <p:nvSpPr>
              <p:cNvPr id="344" name="object 10">
                <a:extLst>
                  <a:ext uri="{FF2B5EF4-FFF2-40B4-BE49-F238E27FC236}">
                    <a16:creationId xmlns:a16="http://schemas.microsoft.com/office/drawing/2014/main" id="{DBDD916E-1E35-4A04-ECCB-CDEC1D84F91D}"/>
                  </a:ext>
                </a:extLst>
              </p:cNvPr>
              <p:cNvSpPr/>
              <p:nvPr/>
            </p:nvSpPr>
            <p:spPr>
              <a:xfrm>
                <a:off x="9108667" y="2952159"/>
                <a:ext cx="103992" cy="0"/>
              </a:xfrm>
              <a:custGeom>
                <a:avLst/>
                <a:gdLst/>
                <a:ahLst/>
                <a:cxnLst/>
                <a:rect l="l" t="t" r="r" b="b"/>
                <a:pathLst>
                  <a:path w="177800">
                    <a:moveTo>
                      <a:pt x="177800" y="0"/>
                    </a:moveTo>
                    <a:lnTo>
                      <a:pt x="0" y="0"/>
                    </a:lnTo>
                  </a:path>
                </a:pathLst>
              </a:custGeom>
              <a:ln w="19050">
                <a:solidFill>
                  <a:srgbClr val="0000C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cs typeface="Arial"/>
                  <a:sym typeface="Arial"/>
                </a:endParaRPr>
              </a:p>
            </p:txBody>
          </p:sp>
          <p:sp>
            <p:nvSpPr>
              <p:cNvPr id="345" name="object 11">
                <a:extLst>
                  <a:ext uri="{FF2B5EF4-FFF2-40B4-BE49-F238E27FC236}">
                    <a16:creationId xmlns:a16="http://schemas.microsoft.com/office/drawing/2014/main" id="{1254F9E1-56DC-7FDD-12C3-7A6D9432F122}"/>
                  </a:ext>
                </a:extLst>
              </p:cNvPr>
              <p:cNvSpPr/>
              <p:nvPr/>
            </p:nvSpPr>
            <p:spPr>
              <a:xfrm>
                <a:off x="9160663" y="2897668"/>
                <a:ext cx="0" cy="108983"/>
              </a:xfrm>
              <a:custGeom>
                <a:avLst/>
                <a:gdLst/>
                <a:ahLst/>
                <a:cxnLst/>
                <a:rect l="l" t="t" r="r" b="b"/>
                <a:pathLst>
                  <a:path h="177800">
                    <a:moveTo>
                      <a:pt x="0" y="0"/>
                    </a:moveTo>
                    <a:lnTo>
                      <a:pt x="0" y="177800"/>
                    </a:lnTo>
                  </a:path>
                </a:pathLst>
              </a:custGeom>
              <a:ln w="19050">
                <a:solidFill>
                  <a:srgbClr val="0000C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cs typeface="Arial"/>
                  <a:sym typeface="Arial"/>
                </a:endParaRPr>
              </a:p>
            </p:txBody>
          </p:sp>
          <p:sp>
            <p:nvSpPr>
              <p:cNvPr id="346" name="object 12">
                <a:extLst>
                  <a:ext uri="{FF2B5EF4-FFF2-40B4-BE49-F238E27FC236}">
                    <a16:creationId xmlns:a16="http://schemas.microsoft.com/office/drawing/2014/main" id="{FFC9E3BF-E3C3-8060-F14C-F29F2C0168B3}"/>
                  </a:ext>
                </a:extLst>
              </p:cNvPr>
              <p:cNvSpPr/>
              <p:nvPr/>
            </p:nvSpPr>
            <p:spPr>
              <a:xfrm>
                <a:off x="9877771" y="3066548"/>
                <a:ext cx="103992" cy="0"/>
              </a:xfrm>
              <a:custGeom>
                <a:avLst/>
                <a:gdLst/>
                <a:ahLst/>
                <a:cxnLst/>
                <a:rect l="l" t="t" r="r" b="b"/>
                <a:pathLst>
                  <a:path w="177800">
                    <a:moveTo>
                      <a:pt x="177800" y="0"/>
                    </a:moveTo>
                    <a:lnTo>
                      <a:pt x="0" y="0"/>
                    </a:lnTo>
                  </a:path>
                </a:pathLst>
              </a:custGeom>
              <a:ln w="19050">
                <a:solidFill>
                  <a:srgbClr val="0000C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cs typeface="Arial"/>
                  <a:sym typeface="Arial"/>
                </a:endParaRPr>
              </a:p>
            </p:txBody>
          </p:sp>
          <p:sp>
            <p:nvSpPr>
              <p:cNvPr id="347" name="object 13">
                <a:extLst>
                  <a:ext uri="{FF2B5EF4-FFF2-40B4-BE49-F238E27FC236}">
                    <a16:creationId xmlns:a16="http://schemas.microsoft.com/office/drawing/2014/main" id="{73C61591-BE63-5C4A-7B84-9C29BA1B2210}"/>
                  </a:ext>
                </a:extLst>
              </p:cNvPr>
              <p:cNvSpPr/>
              <p:nvPr/>
            </p:nvSpPr>
            <p:spPr>
              <a:xfrm>
                <a:off x="9929767" y="3012056"/>
                <a:ext cx="0" cy="108983"/>
              </a:xfrm>
              <a:custGeom>
                <a:avLst/>
                <a:gdLst/>
                <a:ahLst/>
                <a:cxnLst/>
                <a:rect l="l" t="t" r="r" b="b"/>
                <a:pathLst>
                  <a:path h="177800">
                    <a:moveTo>
                      <a:pt x="0" y="0"/>
                    </a:moveTo>
                    <a:lnTo>
                      <a:pt x="0" y="177800"/>
                    </a:lnTo>
                  </a:path>
                </a:pathLst>
              </a:custGeom>
              <a:ln w="19050">
                <a:solidFill>
                  <a:srgbClr val="0000C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cs typeface="Arial"/>
                  <a:sym typeface="Arial"/>
                </a:endParaRPr>
              </a:p>
            </p:txBody>
          </p:sp>
          <p:sp>
            <p:nvSpPr>
              <p:cNvPr id="348" name="object 14">
                <a:extLst>
                  <a:ext uri="{FF2B5EF4-FFF2-40B4-BE49-F238E27FC236}">
                    <a16:creationId xmlns:a16="http://schemas.microsoft.com/office/drawing/2014/main" id="{423BB183-3501-EEB8-8CC1-054B244C4D8B}"/>
                  </a:ext>
                </a:extLst>
              </p:cNvPr>
              <p:cNvSpPr/>
              <p:nvPr/>
            </p:nvSpPr>
            <p:spPr>
              <a:xfrm>
                <a:off x="10304468" y="3166881"/>
                <a:ext cx="103992" cy="0"/>
              </a:xfrm>
              <a:custGeom>
                <a:avLst/>
                <a:gdLst/>
                <a:ahLst/>
                <a:cxnLst/>
                <a:rect l="l" t="t" r="r" b="b"/>
                <a:pathLst>
                  <a:path w="177800">
                    <a:moveTo>
                      <a:pt x="177800" y="0"/>
                    </a:moveTo>
                    <a:lnTo>
                      <a:pt x="0" y="0"/>
                    </a:lnTo>
                  </a:path>
                </a:pathLst>
              </a:custGeom>
              <a:ln w="19050">
                <a:solidFill>
                  <a:srgbClr val="0000C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cs typeface="Arial"/>
                  <a:sym typeface="Arial"/>
                </a:endParaRPr>
              </a:p>
            </p:txBody>
          </p:sp>
          <p:sp>
            <p:nvSpPr>
              <p:cNvPr id="349" name="object 15">
                <a:extLst>
                  <a:ext uri="{FF2B5EF4-FFF2-40B4-BE49-F238E27FC236}">
                    <a16:creationId xmlns:a16="http://schemas.microsoft.com/office/drawing/2014/main" id="{0B03B905-E89E-6962-1BFF-019EB888E696}"/>
                  </a:ext>
                </a:extLst>
              </p:cNvPr>
              <p:cNvSpPr/>
              <p:nvPr/>
            </p:nvSpPr>
            <p:spPr>
              <a:xfrm>
                <a:off x="10356464" y="3112390"/>
                <a:ext cx="0" cy="108983"/>
              </a:xfrm>
              <a:custGeom>
                <a:avLst/>
                <a:gdLst/>
                <a:ahLst/>
                <a:cxnLst/>
                <a:rect l="l" t="t" r="r" b="b"/>
                <a:pathLst>
                  <a:path h="177800">
                    <a:moveTo>
                      <a:pt x="0" y="0"/>
                    </a:moveTo>
                    <a:lnTo>
                      <a:pt x="0" y="177800"/>
                    </a:lnTo>
                  </a:path>
                </a:pathLst>
              </a:custGeom>
              <a:ln w="19050">
                <a:solidFill>
                  <a:srgbClr val="0000C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cs typeface="Arial"/>
                  <a:sym typeface="Arial"/>
                </a:endParaRPr>
              </a:p>
            </p:txBody>
          </p:sp>
          <p:sp>
            <p:nvSpPr>
              <p:cNvPr id="350" name="object 16">
                <a:extLst>
                  <a:ext uri="{FF2B5EF4-FFF2-40B4-BE49-F238E27FC236}">
                    <a16:creationId xmlns:a16="http://schemas.microsoft.com/office/drawing/2014/main" id="{156F1E2C-2EF9-06B4-9154-D65E0FD5EC77}"/>
                  </a:ext>
                </a:extLst>
              </p:cNvPr>
              <p:cNvSpPr/>
              <p:nvPr/>
            </p:nvSpPr>
            <p:spPr>
              <a:xfrm>
                <a:off x="10870643" y="3274135"/>
                <a:ext cx="103992" cy="0"/>
              </a:xfrm>
              <a:custGeom>
                <a:avLst/>
                <a:gdLst/>
                <a:ahLst/>
                <a:cxnLst/>
                <a:rect l="l" t="t" r="r" b="b"/>
                <a:pathLst>
                  <a:path w="177800">
                    <a:moveTo>
                      <a:pt x="177800" y="0"/>
                    </a:moveTo>
                    <a:lnTo>
                      <a:pt x="0" y="0"/>
                    </a:lnTo>
                  </a:path>
                </a:pathLst>
              </a:custGeom>
              <a:ln w="19050">
                <a:solidFill>
                  <a:srgbClr val="0000C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cs typeface="Arial"/>
                  <a:sym typeface="Arial"/>
                </a:endParaRPr>
              </a:p>
            </p:txBody>
          </p:sp>
          <p:sp>
            <p:nvSpPr>
              <p:cNvPr id="351" name="object 17">
                <a:extLst>
                  <a:ext uri="{FF2B5EF4-FFF2-40B4-BE49-F238E27FC236}">
                    <a16:creationId xmlns:a16="http://schemas.microsoft.com/office/drawing/2014/main" id="{BA82866D-7932-3045-DD71-10A28C2F52A7}"/>
                  </a:ext>
                </a:extLst>
              </p:cNvPr>
              <p:cNvSpPr/>
              <p:nvPr/>
            </p:nvSpPr>
            <p:spPr>
              <a:xfrm>
                <a:off x="10922639" y="3219643"/>
                <a:ext cx="0" cy="108983"/>
              </a:xfrm>
              <a:custGeom>
                <a:avLst/>
                <a:gdLst/>
                <a:ahLst/>
                <a:cxnLst/>
                <a:rect l="l" t="t" r="r" b="b"/>
                <a:pathLst>
                  <a:path h="177800">
                    <a:moveTo>
                      <a:pt x="0" y="0"/>
                    </a:moveTo>
                    <a:lnTo>
                      <a:pt x="0" y="177800"/>
                    </a:lnTo>
                  </a:path>
                </a:pathLst>
              </a:custGeom>
              <a:ln w="19050">
                <a:solidFill>
                  <a:srgbClr val="0000C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cs typeface="Arial"/>
                  <a:sym typeface="Arial"/>
                </a:endParaRPr>
              </a:p>
            </p:txBody>
          </p:sp>
          <p:sp>
            <p:nvSpPr>
              <p:cNvPr id="352" name="object 18">
                <a:extLst>
                  <a:ext uri="{FF2B5EF4-FFF2-40B4-BE49-F238E27FC236}">
                    <a16:creationId xmlns:a16="http://schemas.microsoft.com/office/drawing/2014/main" id="{B8E8456F-4EBF-A893-6306-B8B8FA1441D7}"/>
                  </a:ext>
                </a:extLst>
              </p:cNvPr>
              <p:cNvSpPr/>
              <p:nvPr/>
            </p:nvSpPr>
            <p:spPr>
              <a:xfrm>
                <a:off x="11159509" y="3395227"/>
                <a:ext cx="103992" cy="0"/>
              </a:xfrm>
              <a:custGeom>
                <a:avLst/>
                <a:gdLst/>
                <a:ahLst/>
                <a:cxnLst/>
                <a:rect l="l" t="t" r="r" b="b"/>
                <a:pathLst>
                  <a:path w="177800">
                    <a:moveTo>
                      <a:pt x="177800" y="0"/>
                    </a:moveTo>
                    <a:lnTo>
                      <a:pt x="0" y="0"/>
                    </a:lnTo>
                  </a:path>
                </a:pathLst>
              </a:custGeom>
              <a:ln w="19050">
                <a:solidFill>
                  <a:srgbClr val="0000C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cs typeface="Arial"/>
                  <a:sym typeface="Arial"/>
                </a:endParaRPr>
              </a:p>
            </p:txBody>
          </p:sp>
          <p:sp>
            <p:nvSpPr>
              <p:cNvPr id="353" name="object 19">
                <a:extLst>
                  <a:ext uri="{FF2B5EF4-FFF2-40B4-BE49-F238E27FC236}">
                    <a16:creationId xmlns:a16="http://schemas.microsoft.com/office/drawing/2014/main" id="{C07D8107-FACB-B0FE-17A4-29F2974BC05D}"/>
                  </a:ext>
                </a:extLst>
              </p:cNvPr>
              <p:cNvSpPr/>
              <p:nvPr/>
            </p:nvSpPr>
            <p:spPr>
              <a:xfrm>
                <a:off x="11211505" y="3340736"/>
                <a:ext cx="0" cy="108983"/>
              </a:xfrm>
              <a:custGeom>
                <a:avLst/>
                <a:gdLst/>
                <a:ahLst/>
                <a:cxnLst/>
                <a:rect l="l" t="t" r="r" b="b"/>
                <a:pathLst>
                  <a:path h="177800">
                    <a:moveTo>
                      <a:pt x="0" y="0"/>
                    </a:moveTo>
                    <a:lnTo>
                      <a:pt x="0" y="177800"/>
                    </a:lnTo>
                  </a:path>
                </a:pathLst>
              </a:custGeom>
              <a:ln w="19050">
                <a:solidFill>
                  <a:srgbClr val="0000C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cs typeface="Arial"/>
                  <a:sym typeface="Arial"/>
                </a:endParaRPr>
              </a:p>
            </p:txBody>
          </p:sp>
          <p:sp>
            <p:nvSpPr>
              <p:cNvPr id="354" name="object 20">
                <a:extLst>
                  <a:ext uri="{FF2B5EF4-FFF2-40B4-BE49-F238E27FC236}">
                    <a16:creationId xmlns:a16="http://schemas.microsoft.com/office/drawing/2014/main" id="{7DEC1C09-1281-DC2D-88BD-D801BA1F9B05}"/>
                  </a:ext>
                </a:extLst>
              </p:cNvPr>
              <p:cNvSpPr/>
              <p:nvPr/>
            </p:nvSpPr>
            <p:spPr>
              <a:xfrm>
                <a:off x="11193347" y="3395227"/>
                <a:ext cx="103992" cy="0"/>
              </a:xfrm>
              <a:custGeom>
                <a:avLst/>
                <a:gdLst/>
                <a:ahLst/>
                <a:cxnLst/>
                <a:rect l="l" t="t" r="r" b="b"/>
                <a:pathLst>
                  <a:path w="177800">
                    <a:moveTo>
                      <a:pt x="177800" y="0"/>
                    </a:moveTo>
                    <a:lnTo>
                      <a:pt x="0" y="0"/>
                    </a:lnTo>
                  </a:path>
                </a:pathLst>
              </a:custGeom>
              <a:ln w="19050">
                <a:solidFill>
                  <a:srgbClr val="0000C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cs typeface="Arial"/>
                  <a:sym typeface="Arial"/>
                </a:endParaRPr>
              </a:p>
            </p:txBody>
          </p:sp>
          <p:sp>
            <p:nvSpPr>
              <p:cNvPr id="355" name="object 21">
                <a:extLst>
                  <a:ext uri="{FF2B5EF4-FFF2-40B4-BE49-F238E27FC236}">
                    <a16:creationId xmlns:a16="http://schemas.microsoft.com/office/drawing/2014/main" id="{45A284E0-6EBF-B498-2619-58C51BFDB1D2}"/>
                  </a:ext>
                </a:extLst>
              </p:cNvPr>
              <p:cNvSpPr/>
              <p:nvPr/>
            </p:nvSpPr>
            <p:spPr>
              <a:xfrm>
                <a:off x="11245344" y="3340736"/>
                <a:ext cx="0" cy="108983"/>
              </a:xfrm>
              <a:custGeom>
                <a:avLst/>
                <a:gdLst/>
                <a:ahLst/>
                <a:cxnLst/>
                <a:rect l="l" t="t" r="r" b="b"/>
                <a:pathLst>
                  <a:path h="177800">
                    <a:moveTo>
                      <a:pt x="0" y="0"/>
                    </a:moveTo>
                    <a:lnTo>
                      <a:pt x="0" y="177800"/>
                    </a:lnTo>
                  </a:path>
                </a:pathLst>
              </a:custGeom>
              <a:ln w="19050">
                <a:solidFill>
                  <a:srgbClr val="0000C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cs typeface="Arial"/>
                  <a:sym typeface="Arial"/>
                </a:endParaRPr>
              </a:p>
            </p:txBody>
          </p:sp>
          <p:sp>
            <p:nvSpPr>
              <p:cNvPr id="356" name="object 22">
                <a:extLst>
                  <a:ext uri="{FF2B5EF4-FFF2-40B4-BE49-F238E27FC236}">
                    <a16:creationId xmlns:a16="http://schemas.microsoft.com/office/drawing/2014/main" id="{85AA2EF2-F0B6-276A-A9B4-328F1F9BAE3E}"/>
                  </a:ext>
                </a:extLst>
              </p:cNvPr>
              <p:cNvSpPr/>
              <p:nvPr/>
            </p:nvSpPr>
            <p:spPr>
              <a:xfrm>
                <a:off x="11219758" y="3395227"/>
                <a:ext cx="103992" cy="0"/>
              </a:xfrm>
              <a:custGeom>
                <a:avLst/>
                <a:gdLst/>
                <a:ahLst/>
                <a:cxnLst/>
                <a:rect l="l" t="t" r="r" b="b"/>
                <a:pathLst>
                  <a:path w="177800">
                    <a:moveTo>
                      <a:pt x="177800" y="0"/>
                    </a:moveTo>
                    <a:lnTo>
                      <a:pt x="0" y="0"/>
                    </a:lnTo>
                  </a:path>
                </a:pathLst>
              </a:custGeom>
              <a:ln w="19050">
                <a:solidFill>
                  <a:srgbClr val="0000C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cs typeface="Arial"/>
                  <a:sym typeface="Arial"/>
                </a:endParaRPr>
              </a:p>
            </p:txBody>
          </p:sp>
          <p:sp>
            <p:nvSpPr>
              <p:cNvPr id="357" name="object 23">
                <a:extLst>
                  <a:ext uri="{FF2B5EF4-FFF2-40B4-BE49-F238E27FC236}">
                    <a16:creationId xmlns:a16="http://schemas.microsoft.com/office/drawing/2014/main" id="{C96ED348-70DC-8EB4-4B6E-4E849BC78B9D}"/>
                  </a:ext>
                </a:extLst>
              </p:cNvPr>
              <p:cNvSpPr/>
              <p:nvPr/>
            </p:nvSpPr>
            <p:spPr>
              <a:xfrm>
                <a:off x="11271754" y="3340736"/>
                <a:ext cx="0" cy="108983"/>
              </a:xfrm>
              <a:custGeom>
                <a:avLst/>
                <a:gdLst/>
                <a:ahLst/>
                <a:cxnLst/>
                <a:rect l="l" t="t" r="r" b="b"/>
                <a:pathLst>
                  <a:path h="177800">
                    <a:moveTo>
                      <a:pt x="0" y="0"/>
                    </a:moveTo>
                    <a:lnTo>
                      <a:pt x="0" y="177800"/>
                    </a:lnTo>
                  </a:path>
                </a:pathLst>
              </a:custGeom>
              <a:ln w="19050">
                <a:solidFill>
                  <a:srgbClr val="0000C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cs typeface="Arial"/>
                  <a:sym typeface="Arial"/>
                </a:endParaRPr>
              </a:p>
            </p:txBody>
          </p:sp>
          <p:sp>
            <p:nvSpPr>
              <p:cNvPr id="358" name="object 24">
                <a:extLst>
                  <a:ext uri="{FF2B5EF4-FFF2-40B4-BE49-F238E27FC236}">
                    <a16:creationId xmlns:a16="http://schemas.microsoft.com/office/drawing/2014/main" id="{9C6B7D74-A1B0-5431-5D42-C7E147CD1959}"/>
                  </a:ext>
                </a:extLst>
              </p:cNvPr>
              <p:cNvSpPr/>
              <p:nvPr/>
            </p:nvSpPr>
            <p:spPr>
              <a:xfrm>
                <a:off x="11240391" y="3395227"/>
                <a:ext cx="103992" cy="0"/>
              </a:xfrm>
              <a:custGeom>
                <a:avLst/>
                <a:gdLst/>
                <a:ahLst/>
                <a:cxnLst/>
                <a:rect l="l" t="t" r="r" b="b"/>
                <a:pathLst>
                  <a:path w="177800">
                    <a:moveTo>
                      <a:pt x="177800" y="0"/>
                    </a:moveTo>
                    <a:lnTo>
                      <a:pt x="0" y="0"/>
                    </a:lnTo>
                  </a:path>
                </a:pathLst>
              </a:custGeom>
              <a:ln w="19050">
                <a:solidFill>
                  <a:srgbClr val="0000C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cs typeface="Arial"/>
                  <a:sym typeface="Arial"/>
                </a:endParaRPr>
              </a:p>
            </p:txBody>
          </p:sp>
          <p:sp>
            <p:nvSpPr>
              <p:cNvPr id="359" name="object 25">
                <a:extLst>
                  <a:ext uri="{FF2B5EF4-FFF2-40B4-BE49-F238E27FC236}">
                    <a16:creationId xmlns:a16="http://schemas.microsoft.com/office/drawing/2014/main" id="{4F1D4B80-4007-0ECA-3724-E49C66F73E3F}"/>
                  </a:ext>
                </a:extLst>
              </p:cNvPr>
              <p:cNvSpPr/>
              <p:nvPr/>
            </p:nvSpPr>
            <p:spPr>
              <a:xfrm>
                <a:off x="11292387" y="3340736"/>
                <a:ext cx="0" cy="108983"/>
              </a:xfrm>
              <a:custGeom>
                <a:avLst/>
                <a:gdLst/>
                <a:ahLst/>
                <a:cxnLst/>
                <a:rect l="l" t="t" r="r" b="b"/>
                <a:pathLst>
                  <a:path h="177800">
                    <a:moveTo>
                      <a:pt x="0" y="0"/>
                    </a:moveTo>
                    <a:lnTo>
                      <a:pt x="0" y="177800"/>
                    </a:lnTo>
                  </a:path>
                </a:pathLst>
              </a:custGeom>
              <a:ln w="19050">
                <a:solidFill>
                  <a:srgbClr val="0000C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cs typeface="Arial"/>
                  <a:sym typeface="Arial"/>
                </a:endParaRPr>
              </a:p>
            </p:txBody>
          </p:sp>
          <p:sp>
            <p:nvSpPr>
              <p:cNvPr id="360" name="object 26">
                <a:extLst>
                  <a:ext uri="{FF2B5EF4-FFF2-40B4-BE49-F238E27FC236}">
                    <a16:creationId xmlns:a16="http://schemas.microsoft.com/office/drawing/2014/main" id="{C61CCECB-8089-B5E1-6FBD-6F4CBFA50858}"/>
                  </a:ext>
                </a:extLst>
              </p:cNvPr>
              <p:cNvSpPr/>
              <p:nvPr/>
            </p:nvSpPr>
            <p:spPr>
              <a:xfrm>
                <a:off x="11245343" y="3395227"/>
                <a:ext cx="103992" cy="0"/>
              </a:xfrm>
              <a:custGeom>
                <a:avLst/>
                <a:gdLst/>
                <a:ahLst/>
                <a:cxnLst/>
                <a:rect l="l" t="t" r="r" b="b"/>
                <a:pathLst>
                  <a:path w="177800">
                    <a:moveTo>
                      <a:pt x="177800" y="0"/>
                    </a:moveTo>
                    <a:lnTo>
                      <a:pt x="0" y="0"/>
                    </a:lnTo>
                  </a:path>
                </a:pathLst>
              </a:custGeom>
              <a:ln w="19050">
                <a:solidFill>
                  <a:srgbClr val="0000C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cs typeface="Arial"/>
                  <a:sym typeface="Arial"/>
                </a:endParaRPr>
              </a:p>
            </p:txBody>
          </p:sp>
          <p:sp>
            <p:nvSpPr>
              <p:cNvPr id="361" name="object 27">
                <a:extLst>
                  <a:ext uri="{FF2B5EF4-FFF2-40B4-BE49-F238E27FC236}">
                    <a16:creationId xmlns:a16="http://schemas.microsoft.com/office/drawing/2014/main" id="{02F26904-2430-EEE6-8C4D-4F5CA3DD755E}"/>
                  </a:ext>
                </a:extLst>
              </p:cNvPr>
              <p:cNvSpPr/>
              <p:nvPr/>
            </p:nvSpPr>
            <p:spPr>
              <a:xfrm>
                <a:off x="11297339" y="3340736"/>
                <a:ext cx="0" cy="108983"/>
              </a:xfrm>
              <a:custGeom>
                <a:avLst/>
                <a:gdLst/>
                <a:ahLst/>
                <a:cxnLst/>
                <a:rect l="l" t="t" r="r" b="b"/>
                <a:pathLst>
                  <a:path h="177800">
                    <a:moveTo>
                      <a:pt x="0" y="0"/>
                    </a:moveTo>
                    <a:lnTo>
                      <a:pt x="0" y="177800"/>
                    </a:lnTo>
                  </a:path>
                </a:pathLst>
              </a:custGeom>
              <a:ln w="19050">
                <a:solidFill>
                  <a:srgbClr val="0000C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cs typeface="Arial"/>
                  <a:sym typeface="Arial"/>
                </a:endParaRPr>
              </a:p>
            </p:txBody>
          </p:sp>
          <p:sp>
            <p:nvSpPr>
              <p:cNvPr id="362" name="object 28">
                <a:extLst>
                  <a:ext uri="{FF2B5EF4-FFF2-40B4-BE49-F238E27FC236}">
                    <a16:creationId xmlns:a16="http://schemas.microsoft.com/office/drawing/2014/main" id="{FB87EF46-3B57-E8D5-6D3E-DE89E8D73ACA}"/>
                  </a:ext>
                </a:extLst>
              </p:cNvPr>
              <p:cNvSpPr/>
              <p:nvPr/>
            </p:nvSpPr>
            <p:spPr>
              <a:xfrm>
                <a:off x="11268453" y="3395227"/>
                <a:ext cx="103992" cy="0"/>
              </a:xfrm>
              <a:custGeom>
                <a:avLst/>
                <a:gdLst/>
                <a:ahLst/>
                <a:cxnLst/>
                <a:rect l="l" t="t" r="r" b="b"/>
                <a:pathLst>
                  <a:path w="177800">
                    <a:moveTo>
                      <a:pt x="177800" y="0"/>
                    </a:moveTo>
                    <a:lnTo>
                      <a:pt x="0" y="0"/>
                    </a:lnTo>
                  </a:path>
                </a:pathLst>
              </a:custGeom>
              <a:ln w="19050">
                <a:solidFill>
                  <a:srgbClr val="0000C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cs typeface="Arial"/>
                  <a:sym typeface="Arial"/>
                </a:endParaRPr>
              </a:p>
            </p:txBody>
          </p:sp>
          <p:sp>
            <p:nvSpPr>
              <p:cNvPr id="363" name="object 29">
                <a:extLst>
                  <a:ext uri="{FF2B5EF4-FFF2-40B4-BE49-F238E27FC236}">
                    <a16:creationId xmlns:a16="http://schemas.microsoft.com/office/drawing/2014/main" id="{46611A5D-723D-0E94-DE87-3B1AF0998082}"/>
                  </a:ext>
                </a:extLst>
              </p:cNvPr>
              <p:cNvSpPr/>
              <p:nvPr/>
            </p:nvSpPr>
            <p:spPr>
              <a:xfrm>
                <a:off x="11320449" y="3340736"/>
                <a:ext cx="0" cy="108983"/>
              </a:xfrm>
              <a:custGeom>
                <a:avLst/>
                <a:gdLst/>
                <a:ahLst/>
                <a:cxnLst/>
                <a:rect l="l" t="t" r="r" b="b"/>
                <a:pathLst>
                  <a:path h="177800">
                    <a:moveTo>
                      <a:pt x="0" y="0"/>
                    </a:moveTo>
                    <a:lnTo>
                      <a:pt x="0" y="177800"/>
                    </a:lnTo>
                  </a:path>
                </a:pathLst>
              </a:custGeom>
              <a:ln w="19050">
                <a:solidFill>
                  <a:srgbClr val="0000C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cs typeface="Arial"/>
                  <a:sym typeface="Arial"/>
                </a:endParaRPr>
              </a:p>
            </p:txBody>
          </p:sp>
          <p:sp>
            <p:nvSpPr>
              <p:cNvPr id="364" name="object 30">
                <a:extLst>
                  <a:ext uri="{FF2B5EF4-FFF2-40B4-BE49-F238E27FC236}">
                    <a16:creationId xmlns:a16="http://schemas.microsoft.com/office/drawing/2014/main" id="{4B1B21FE-BE88-F387-E019-4A21E7A2EF0D}"/>
                  </a:ext>
                </a:extLst>
              </p:cNvPr>
              <p:cNvSpPr/>
              <p:nvPr/>
            </p:nvSpPr>
            <p:spPr>
              <a:xfrm>
                <a:off x="11286610" y="3395227"/>
                <a:ext cx="103992" cy="0"/>
              </a:xfrm>
              <a:custGeom>
                <a:avLst/>
                <a:gdLst/>
                <a:ahLst/>
                <a:cxnLst/>
                <a:rect l="l" t="t" r="r" b="b"/>
                <a:pathLst>
                  <a:path w="177800">
                    <a:moveTo>
                      <a:pt x="177800" y="0"/>
                    </a:moveTo>
                    <a:lnTo>
                      <a:pt x="0" y="0"/>
                    </a:lnTo>
                  </a:path>
                </a:pathLst>
              </a:custGeom>
              <a:ln w="19050">
                <a:solidFill>
                  <a:srgbClr val="0000C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cs typeface="Arial"/>
                  <a:sym typeface="Arial"/>
                </a:endParaRPr>
              </a:p>
            </p:txBody>
          </p:sp>
          <p:sp>
            <p:nvSpPr>
              <p:cNvPr id="365" name="object 31">
                <a:extLst>
                  <a:ext uri="{FF2B5EF4-FFF2-40B4-BE49-F238E27FC236}">
                    <a16:creationId xmlns:a16="http://schemas.microsoft.com/office/drawing/2014/main" id="{23CFF02A-AB36-2FF3-A731-567F5D1F6E09}"/>
                  </a:ext>
                </a:extLst>
              </p:cNvPr>
              <p:cNvSpPr/>
              <p:nvPr/>
            </p:nvSpPr>
            <p:spPr>
              <a:xfrm>
                <a:off x="11338606" y="3340736"/>
                <a:ext cx="0" cy="108983"/>
              </a:xfrm>
              <a:custGeom>
                <a:avLst/>
                <a:gdLst/>
                <a:ahLst/>
                <a:cxnLst/>
                <a:rect l="l" t="t" r="r" b="b"/>
                <a:pathLst>
                  <a:path h="177800">
                    <a:moveTo>
                      <a:pt x="0" y="0"/>
                    </a:moveTo>
                    <a:lnTo>
                      <a:pt x="0" y="177800"/>
                    </a:lnTo>
                  </a:path>
                </a:pathLst>
              </a:custGeom>
              <a:ln w="19050">
                <a:solidFill>
                  <a:srgbClr val="0000C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cs typeface="Arial"/>
                  <a:sym typeface="Arial"/>
                </a:endParaRPr>
              </a:p>
            </p:txBody>
          </p:sp>
          <p:sp>
            <p:nvSpPr>
              <p:cNvPr id="366" name="object 32">
                <a:extLst>
                  <a:ext uri="{FF2B5EF4-FFF2-40B4-BE49-F238E27FC236}">
                    <a16:creationId xmlns:a16="http://schemas.microsoft.com/office/drawing/2014/main" id="{C42ED614-A4C1-137A-FE81-6FF2A8CECB6F}"/>
                  </a:ext>
                </a:extLst>
              </p:cNvPr>
              <p:cNvSpPr/>
              <p:nvPr/>
            </p:nvSpPr>
            <p:spPr>
              <a:xfrm>
                <a:off x="11315497" y="3395227"/>
                <a:ext cx="103992" cy="0"/>
              </a:xfrm>
              <a:custGeom>
                <a:avLst/>
                <a:gdLst/>
                <a:ahLst/>
                <a:cxnLst/>
                <a:rect l="l" t="t" r="r" b="b"/>
                <a:pathLst>
                  <a:path w="177800">
                    <a:moveTo>
                      <a:pt x="177800" y="0"/>
                    </a:moveTo>
                    <a:lnTo>
                      <a:pt x="0" y="0"/>
                    </a:lnTo>
                  </a:path>
                </a:pathLst>
              </a:custGeom>
              <a:ln w="19050">
                <a:solidFill>
                  <a:srgbClr val="0000C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cs typeface="Arial"/>
                  <a:sym typeface="Arial"/>
                </a:endParaRPr>
              </a:p>
            </p:txBody>
          </p:sp>
          <p:sp>
            <p:nvSpPr>
              <p:cNvPr id="367" name="object 33">
                <a:extLst>
                  <a:ext uri="{FF2B5EF4-FFF2-40B4-BE49-F238E27FC236}">
                    <a16:creationId xmlns:a16="http://schemas.microsoft.com/office/drawing/2014/main" id="{C1334C06-F13E-D4AF-131C-0D42FFCB2190}"/>
                  </a:ext>
                </a:extLst>
              </p:cNvPr>
              <p:cNvSpPr/>
              <p:nvPr/>
            </p:nvSpPr>
            <p:spPr>
              <a:xfrm>
                <a:off x="11367492" y="3340736"/>
                <a:ext cx="0" cy="108983"/>
              </a:xfrm>
              <a:custGeom>
                <a:avLst/>
                <a:gdLst/>
                <a:ahLst/>
                <a:cxnLst/>
                <a:rect l="l" t="t" r="r" b="b"/>
                <a:pathLst>
                  <a:path h="177800">
                    <a:moveTo>
                      <a:pt x="0" y="0"/>
                    </a:moveTo>
                    <a:lnTo>
                      <a:pt x="0" y="177800"/>
                    </a:lnTo>
                  </a:path>
                </a:pathLst>
              </a:custGeom>
              <a:ln w="19050">
                <a:solidFill>
                  <a:srgbClr val="0000C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cs typeface="Arial"/>
                  <a:sym typeface="Arial"/>
                </a:endParaRPr>
              </a:p>
            </p:txBody>
          </p:sp>
          <p:sp>
            <p:nvSpPr>
              <p:cNvPr id="368" name="object 34">
                <a:extLst>
                  <a:ext uri="{FF2B5EF4-FFF2-40B4-BE49-F238E27FC236}">
                    <a16:creationId xmlns:a16="http://schemas.microsoft.com/office/drawing/2014/main" id="{F72350FB-D7BB-B6B2-7659-CC83F8A61A60}"/>
                  </a:ext>
                </a:extLst>
              </p:cNvPr>
              <p:cNvSpPr/>
              <p:nvPr/>
            </p:nvSpPr>
            <p:spPr>
              <a:xfrm>
                <a:off x="11333654" y="3395227"/>
                <a:ext cx="103992" cy="0"/>
              </a:xfrm>
              <a:custGeom>
                <a:avLst/>
                <a:gdLst/>
                <a:ahLst/>
                <a:cxnLst/>
                <a:rect l="l" t="t" r="r" b="b"/>
                <a:pathLst>
                  <a:path w="177800">
                    <a:moveTo>
                      <a:pt x="177800" y="0"/>
                    </a:moveTo>
                    <a:lnTo>
                      <a:pt x="0" y="0"/>
                    </a:lnTo>
                  </a:path>
                </a:pathLst>
              </a:custGeom>
              <a:ln w="19050">
                <a:solidFill>
                  <a:srgbClr val="0000C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cs typeface="Arial"/>
                  <a:sym typeface="Arial"/>
                </a:endParaRPr>
              </a:p>
            </p:txBody>
          </p:sp>
          <p:sp>
            <p:nvSpPr>
              <p:cNvPr id="369" name="object 35">
                <a:extLst>
                  <a:ext uri="{FF2B5EF4-FFF2-40B4-BE49-F238E27FC236}">
                    <a16:creationId xmlns:a16="http://schemas.microsoft.com/office/drawing/2014/main" id="{B224D57C-5636-4601-B86B-1F8103753DDC}"/>
                  </a:ext>
                </a:extLst>
              </p:cNvPr>
              <p:cNvSpPr/>
              <p:nvPr/>
            </p:nvSpPr>
            <p:spPr>
              <a:xfrm>
                <a:off x="11385650" y="3340736"/>
                <a:ext cx="0" cy="108983"/>
              </a:xfrm>
              <a:custGeom>
                <a:avLst/>
                <a:gdLst/>
                <a:ahLst/>
                <a:cxnLst/>
                <a:rect l="l" t="t" r="r" b="b"/>
                <a:pathLst>
                  <a:path h="177800">
                    <a:moveTo>
                      <a:pt x="0" y="0"/>
                    </a:moveTo>
                    <a:lnTo>
                      <a:pt x="0" y="177800"/>
                    </a:lnTo>
                  </a:path>
                </a:pathLst>
              </a:custGeom>
              <a:ln w="19050">
                <a:solidFill>
                  <a:srgbClr val="0000C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cs typeface="Arial"/>
                  <a:sym typeface="Arial"/>
                </a:endParaRPr>
              </a:p>
            </p:txBody>
          </p:sp>
          <p:sp>
            <p:nvSpPr>
              <p:cNvPr id="370" name="object 36">
                <a:extLst>
                  <a:ext uri="{FF2B5EF4-FFF2-40B4-BE49-F238E27FC236}">
                    <a16:creationId xmlns:a16="http://schemas.microsoft.com/office/drawing/2014/main" id="{5EA8EC1F-F927-E5A2-D2C7-82BC5FFA7817}"/>
                  </a:ext>
                </a:extLst>
              </p:cNvPr>
              <p:cNvSpPr/>
              <p:nvPr/>
            </p:nvSpPr>
            <p:spPr>
              <a:xfrm>
                <a:off x="11379871" y="3395227"/>
                <a:ext cx="103992" cy="0"/>
              </a:xfrm>
              <a:custGeom>
                <a:avLst/>
                <a:gdLst/>
                <a:ahLst/>
                <a:cxnLst/>
                <a:rect l="l" t="t" r="r" b="b"/>
                <a:pathLst>
                  <a:path w="177800">
                    <a:moveTo>
                      <a:pt x="177800" y="0"/>
                    </a:moveTo>
                    <a:lnTo>
                      <a:pt x="0" y="0"/>
                    </a:lnTo>
                  </a:path>
                </a:pathLst>
              </a:custGeom>
              <a:ln w="19050">
                <a:solidFill>
                  <a:srgbClr val="0000C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cs typeface="Arial"/>
                  <a:sym typeface="Arial"/>
                </a:endParaRPr>
              </a:p>
            </p:txBody>
          </p:sp>
          <p:sp>
            <p:nvSpPr>
              <p:cNvPr id="371" name="object 37">
                <a:extLst>
                  <a:ext uri="{FF2B5EF4-FFF2-40B4-BE49-F238E27FC236}">
                    <a16:creationId xmlns:a16="http://schemas.microsoft.com/office/drawing/2014/main" id="{5C0EE48D-1769-EE74-2C53-81B55D8CD7B1}"/>
                  </a:ext>
                </a:extLst>
              </p:cNvPr>
              <p:cNvSpPr/>
              <p:nvPr/>
            </p:nvSpPr>
            <p:spPr>
              <a:xfrm>
                <a:off x="11431867" y="3340736"/>
                <a:ext cx="0" cy="108983"/>
              </a:xfrm>
              <a:custGeom>
                <a:avLst/>
                <a:gdLst/>
                <a:ahLst/>
                <a:cxnLst/>
                <a:rect l="l" t="t" r="r" b="b"/>
                <a:pathLst>
                  <a:path h="177800">
                    <a:moveTo>
                      <a:pt x="0" y="0"/>
                    </a:moveTo>
                    <a:lnTo>
                      <a:pt x="0" y="177800"/>
                    </a:lnTo>
                  </a:path>
                </a:pathLst>
              </a:custGeom>
              <a:ln w="19050">
                <a:solidFill>
                  <a:srgbClr val="0000C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cs typeface="Arial"/>
                  <a:sym typeface="Arial"/>
                </a:endParaRPr>
              </a:p>
            </p:txBody>
          </p:sp>
          <p:sp>
            <p:nvSpPr>
              <p:cNvPr id="372" name="object 38">
                <a:extLst>
                  <a:ext uri="{FF2B5EF4-FFF2-40B4-BE49-F238E27FC236}">
                    <a16:creationId xmlns:a16="http://schemas.microsoft.com/office/drawing/2014/main" id="{07F27846-1A15-A550-7D42-08BDA6801840}"/>
                  </a:ext>
                </a:extLst>
              </p:cNvPr>
              <p:cNvSpPr/>
              <p:nvPr/>
            </p:nvSpPr>
            <p:spPr>
              <a:xfrm>
                <a:off x="11419488" y="3395227"/>
                <a:ext cx="103992" cy="0"/>
              </a:xfrm>
              <a:custGeom>
                <a:avLst/>
                <a:gdLst/>
                <a:ahLst/>
                <a:cxnLst/>
                <a:rect l="l" t="t" r="r" b="b"/>
                <a:pathLst>
                  <a:path w="177800">
                    <a:moveTo>
                      <a:pt x="177800" y="0"/>
                    </a:moveTo>
                    <a:lnTo>
                      <a:pt x="0" y="0"/>
                    </a:lnTo>
                  </a:path>
                </a:pathLst>
              </a:custGeom>
              <a:ln w="19050">
                <a:solidFill>
                  <a:srgbClr val="0000C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cs typeface="Arial"/>
                  <a:sym typeface="Arial"/>
                </a:endParaRPr>
              </a:p>
            </p:txBody>
          </p:sp>
          <p:sp>
            <p:nvSpPr>
              <p:cNvPr id="373" name="object 39">
                <a:extLst>
                  <a:ext uri="{FF2B5EF4-FFF2-40B4-BE49-F238E27FC236}">
                    <a16:creationId xmlns:a16="http://schemas.microsoft.com/office/drawing/2014/main" id="{F6BE0DD7-1E56-07BD-B085-B115EB7E867E}"/>
                  </a:ext>
                </a:extLst>
              </p:cNvPr>
              <p:cNvSpPr/>
              <p:nvPr/>
            </p:nvSpPr>
            <p:spPr>
              <a:xfrm>
                <a:off x="11471484" y="3340736"/>
                <a:ext cx="0" cy="108983"/>
              </a:xfrm>
              <a:custGeom>
                <a:avLst/>
                <a:gdLst/>
                <a:ahLst/>
                <a:cxnLst/>
                <a:rect l="l" t="t" r="r" b="b"/>
                <a:pathLst>
                  <a:path h="177800">
                    <a:moveTo>
                      <a:pt x="0" y="0"/>
                    </a:moveTo>
                    <a:lnTo>
                      <a:pt x="0" y="177800"/>
                    </a:lnTo>
                  </a:path>
                </a:pathLst>
              </a:custGeom>
              <a:ln w="19050">
                <a:solidFill>
                  <a:srgbClr val="0000C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cs typeface="Arial"/>
                  <a:sym typeface="Arial"/>
                </a:endParaRPr>
              </a:p>
            </p:txBody>
          </p:sp>
          <p:sp>
            <p:nvSpPr>
              <p:cNvPr id="374" name="object 40">
                <a:extLst>
                  <a:ext uri="{FF2B5EF4-FFF2-40B4-BE49-F238E27FC236}">
                    <a16:creationId xmlns:a16="http://schemas.microsoft.com/office/drawing/2014/main" id="{96BF887A-8AE1-34A6-8E2A-FAA223B57087}"/>
                  </a:ext>
                </a:extLst>
              </p:cNvPr>
              <p:cNvSpPr/>
              <p:nvPr/>
            </p:nvSpPr>
            <p:spPr>
              <a:xfrm>
                <a:off x="11514400" y="3395227"/>
                <a:ext cx="103992" cy="0"/>
              </a:xfrm>
              <a:custGeom>
                <a:avLst/>
                <a:gdLst/>
                <a:ahLst/>
                <a:cxnLst/>
                <a:rect l="l" t="t" r="r" b="b"/>
                <a:pathLst>
                  <a:path w="177800">
                    <a:moveTo>
                      <a:pt x="177800" y="0"/>
                    </a:moveTo>
                    <a:lnTo>
                      <a:pt x="0" y="0"/>
                    </a:lnTo>
                  </a:path>
                </a:pathLst>
              </a:custGeom>
              <a:ln w="19050">
                <a:solidFill>
                  <a:srgbClr val="0000C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cs typeface="Arial"/>
                  <a:sym typeface="Arial"/>
                </a:endParaRPr>
              </a:p>
            </p:txBody>
          </p:sp>
          <p:sp>
            <p:nvSpPr>
              <p:cNvPr id="375" name="object 41">
                <a:extLst>
                  <a:ext uri="{FF2B5EF4-FFF2-40B4-BE49-F238E27FC236}">
                    <a16:creationId xmlns:a16="http://schemas.microsoft.com/office/drawing/2014/main" id="{D162FF93-7458-D87E-607C-F441E1C7D7D5}"/>
                  </a:ext>
                </a:extLst>
              </p:cNvPr>
              <p:cNvSpPr/>
              <p:nvPr/>
            </p:nvSpPr>
            <p:spPr>
              <a:xfrm>
                <a:off x="11566396" y="3340736"/>
                <a:ext cx="0" cy="108983"/>
              </a:xfrm>
              <a:custGeom>
                <a:avLst/>
                <a:gdLst/>
                <a:ahLst/>
                <a:cxnLst/>
                <a:rect l="l" t="t" r="r" b="b"/>
                <a:pathLst>
                  <a:path h="177800">
                    <a:moveTo>
                      <a:pt x="0" y="0"/>
                    </a:moveTo>
                    <a:lnTo>
                      <a:pt x="0" y="177800"/>
                    </a:lnTo>
                  </a:path>
                </a:pathLst>
              </a:custGeom>
              <a:ln w="19050">
                <a:solidFill>
                  <a:srgbClr val="0000C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cs typeface="Arial"/>
                  <a:sym typeface="Arial"/>
                </a:endParaRPr>
              </a:p>
            </p:txBody>
          </p:sp>
          <p:sp>
            <p:nvSpPr>
              <p:cNvPr id="376" name="object 42">
                <a:extLst>
                  <a:ext uri="{FF2B5EF4-FFF2-40B4-BE49-F238E27FC236}">
                    <a16:creationId xmlns:a16="http://schemas.microsoft.com/office/drawing/2014/main" id="{5E5B9B51-4AFA-97A9-B084-6C6AF3AF72E5}"/>
                  </a:ext>
                </a:extLst>
              </p:cNvPr>
              <p:cNvSpPr/>
              <p:nvPr/>
            </p:nvSpPr>
            <p:spPr>
              <a:xfrm>
                <a:off x="11558143" y="3395227"/>
                <a:ext cx="103992" cy="0"/>
              </a:xfrm>
              <a:custGeom>
                <a:avLst/>
                <a:gdLst/>
                <a:ahLst/>
                <a:cxnLst/>
                <a:rect l="l" t="t" r="r" b="b"/>
                <a:pathLst>
                  <a:path w="177800">
                    <a:moveTo>
                      <a:pt x="177800" y="0"/>
                    </a:moveTo>
                    <a:lnTo>
                      <a:pt x="0" y="0"/>
                    </a:lnTo>
                  </a:path>
                </a:pathLst>
              </a:custGeom>
              <a:ln w="19050">
                <a:solidFill>
                  <a:srgbClr val="0000C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cs typeface="Arial"/>
                  <a:sym typeface="Arial"/>
                </a:endParaRPr>
              </a:p>
            </p:txBody>
          </p:sp>
          <p:sp>
            <p:nvSpPr>
              <p:cNvPr id="377" name="object 43">
                <a:extLst>
                  <a:ext uri="{FF2B5EF4-FFF2-40B4-BE49-F238E27FC236}">
                    <a16:creationId xmlns:a16="http://schemas.microsoft.com/office/drawing/2014/main" id="{D005F42C-80A6-F8A6-A67D-CBEBF9EAD326}"/>
                  </a:ext>
                </a:extLst>
              </p:cNvPr>
              <p:cNvSpPr/>
              <p:nvPr/>
            </p:nvSpPr>
            <p:spPr>
              <a:xfrm>
                <a:off x="11610139" y="3340736"/>
                <a:ext cx="0" cy="108983"/>
              </a:xfrm>
              <a:custGeom>
                <a:avLst/>
                <a:gdLst/>
                <a:ahLst/>
                <a:cxnLst/>
                <a:rect l="l" t="t" r="r" b="b"/>
                <a:pathLst>
                  <a:path h="177800">
                    <a:moveTo>
                      <a:pt x="0" y="0"/>
                    </a:moveTo>
                    <a:lnTo>
                      <a:pt x="0" y="177800"/>
                    </a:lnTo>
                  </a:path>
                </a:pathLst>
              </a:custGeom>
              <a:ln w="19050">
                <a:solidFill>
                  <a:srgbClr val="0000C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cs typeface="Arial"/>
                  <a:sym typeface="Arial"/>
                </a:endParaRPr>
              </a:p>
            </p:txBody>
          </p:sp>
          <p:sp>
            <p:nvSpPr>
              <p:cNvPr id="378" name="object 44">
                <a:extLst>
                  <a:ext uri="{FF2B5EF4-FFF2-40B4-BE49-F238E27FC236}">
                    <a16:creationId xmlns:a16="http://schemas.microsoft.com/office/drawing/2014/main" id="{4AE0190B-38E6-B92D-3B04-475DDDDF2515}"/>
                  </a:ext>
                </a:extLst>
              </p:cNvPr>
              <p:cNvSpPr/>
              <p:nvPr/>
            </p:nvSpPr>
            <p:spPr>
              <a:xfrm>
                <a:off x="11578776" y="3395227"/>
                <a:ext cx="103992" cy="0"/>
              </a:xfrm>
              <a:custGeom>
                <a:avLst/>
                <a:gdLst/>
                <a:ahLst/>
                <a:cxnLst/>
                <a:rect l="l" t="t" r="r" b="b"/>
                <a:pathLst>
                  <a:path w="177800">
                    <a:moveTo>
                      <a:pt x="177800" y="0"/>
                    </a:moveTo>
                    <a:lnTo>
                      <a:pt x="0" y="0"/>
                    </a:lnTo>
                  </a:path>
                </a:pathLst>
              </a:custGeom>
              <a:ln w="19050">
                <a:solidFill>
                  <a:srgbClr val="0000C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cs typeface="Arial"/>
                  <a:sym typeface="Arial"/>
                </a:endParaRPr>
              </a:p>
            </p:txBody>
          </p:sp>
          <p:sp>
            <p:nvSpPr>
              <p:cNvPr id="379" name="object 45">
                <a:extLst>
                  <a:ext uri="{FF2B5EF4-FFF2-40B4-BE49-F238E27FC236}">
                    <a16:creationId xmlns:a16="http://schemas.microsoft.com/office/drawing/2014/main" id="{9F4B8CD2-2098-E24E-7BDE-D96CA28B71B8}"/>
                  </a:ext>
                </a:extLst>
              </p:cNvPr>
              <p:cNvSpPr/>
              <p:nvPr/>
            </p:nvSpPr>
            <p:spPr>
              <a:xfrm>
                <a:off x="11630773" y="3340736"/>
                <a:ext cx="0" cy="108983"/>
              </a:xfrm>
              <a:custGeom>
                <a:avLst/>
                <a:gdLst/>
                <a:ahLst/>
                <a:cxnLst/>
                <a:rect l="l" t="t" r="r" b="b"/>
                <a:pathLst>
                  <a:path h="177800">
                    <a:moveTo>
                      <a:pt x="0" y="0"/>
                    </a:moveTo>
                    <a:lnTo>
                      <a:pt x="0" y="177800"/>
                    </a:lnTo>
                  </a:path>
                </a:pathLst>
              </a:custGeom>
              <a:ln w="19050">
                <a:solidFill>
                  <a:srgbClr val="0000C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cs typeface="Arial"/>
                  <a:sym typeface="Arial"/>
                </a:endParaRPr>
              </a:p>
            </p:txBody>
          </p:sp>
          <p:sp>
            <p:nvSpPr>
              <p:cNvPr id="380" name="object 46">
                <a:extLst>
                  <a:ext uri="{FF2B5EF4-FFF2-40B4-BE49-F238E27FC236}">
                    <a16:creationId xmlns:a16="http://schemas.microsoft.com/office/drawing/2014/main" id="{B2F04677-53CC-BE35-952F-87E1E1AFE783}"/>
                  </a:ext>
                </a:extLst>
              </p:cNvPr>
              <p:cNvSpPr/>
              <p:nvPr/>
            </p:nvSpPr>
            <p:spPr>
              <a:xfrm>
                <a:off x="11667912" y="3395227"/>
                <a:ext cx="103992" cy="0"/>
              </a:xfrm>
              <a:custGeom>
                <a:avLst/>
                <a:gdLst/>
                <a:ahLst/>
                <a:cxnLst/>
                <a:rect l="l" t="t" r="r" b="b"/>
                <a:pathLst>
                  <a:path w="177800">
                    <a:moveTo>
                      <a:pt x="177800" y="0"/>
                    </a:moveTo>
                    <a:lnTo>
                      <a:pt x="0" y="0"/>
                    </a:lnTo>
                  </a:path>
                </a:pathLst>
              </a:custGeom>
              <a:ln w="19050">
                <a:solidFill>
                  <a:srgbClr val="0000C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cs typeface="Arial"/>
                  <a:sym typeface="Arial"/>
                </a:endParaRPr>
              </a:p>
            </p:txBody>
          </p:sp>
          <p:sp>
            <p:nvSpPr>
              <p:cNvPr id="381" name="object 47">
                <a:extLst>
                  <a:ext uri="{FF2B5EF4-FFF2-40B4-BE49-F238E27FC236}">
                    <a16:creationId xmlns:a16="http://schemas.microsoft.com/office/drawing/2014/main" id="{90419E91-D43B-A045-18C4-39221A7E8EBD}"/>
                  </a:ext>
                </a:extLst>
              </p:cNvPr>
              <p:cNvSpPr/>
              <p:nvPr/>
            </p:nvSpPr>
            <p:spPr>
              <a:xfrm>
                <a:off x="11719908" y="3340736"/>
                <a:ext cx="0" cy="108983"/>
              </a:xfrm>
              <a:custGeom>
                <a:avLst/>
                <a:gdLst/>
                <a:ahLst/>
                <a:cxnLst/>
                <a:rect l="l" t="t" r="r" b="b"/>
                <a:pathLst>
                  <a:path h="177800">
                    <a:moveTo>
                      <a:pt x="0" y="0"/>
                    </a:moveTo>
                    <a:lnTo>
                      <a:pt x="0" y="177800"/>
                    </a:lnTo>
                  </a:path>
                </a:pathLst>
              </a:custGeom>
              <a:ln w="19050">
                <a:solidFill>
                  <a:srgbClr val="0000C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black"/>
                  </a:solidFill>
                  <a:effectLst/>
                  <a:uLnTx/>
                  <a:uFillTx/>
                  <a:cs typeface="Arial"/>
                  <a:sym typeface="Arial"/>
                </a:endParaRPr>
              </a:p>
            </p:txBody>
          </p:sp>
        </p:grpSp>
        <p:sp>
          <p:nvSpPr>
            <p:cNvPr id="317" name="TextBox 2022">
              <a:extLst>
                <a:ext uri="{FF2B5EF4-FFF2-40B4-BE49-F238E27FC236}">
                  <a16:creationId xmlns:a16="http://schemas.microsoft.com/office/drawing/2014/main" id="{94C603E1-C626-906C-93EF-6C349190E371}"/>
                </a:ext>
              </a:extLst>
            </p:cNvPr>
            <p:cNvSpPr txBox="1"/>
            <p:nvPr/>
          </p:nvSpPr>
          <p:spPr>
            <a:xfrm>
              <a:off x="738121" y="5986630"/>
              <a:ext cx="238369" cy="206715"/>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prstClr val="black"/>
                  </a:solidFill>
                  <a:effectLst/>
                  <a:uLnTx/>
                  <a:uFillTx/>
                  <a:cs typeface="Arial" panose="020B0604020202020204" pitchFamily="34" charset="0"/>
                  <a:sym typeface="Arial"/>
                </a:rPr>
                <a:t>30</a:t>
              </a:r>
            </a:p>
          </p:txBody>
        </p:sp>
        <p:sp>
          <p:nvSpPr>
            <p:cNvPr id="318" name="TextBox 2023">
              <a:extLst>
                <a:ext uri="{FF2B5EF4-FFF2-40B4-BE49-F238E27FC236}">
                  <a16:creationId xmlns:a16="http://schemas.microsoft.com/office/drawing/2014/main" id="{49399C3D-84C3-6F57-423D-8EBE34820DA4}"/>
                </a:ext>
              </a:extLst>
            </p:cNvPr>
            <p:cNvSpPr txBox="1"/>
            <p:nvPr/>
          </p:nvSpPr>
          <p:spPr>
            <a:xfrm>
              <a:off x="1021384" y="5986630"/>
              <a:ext cx="238369" cy="206715"/>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prstClr val="black"/>
                  </a:solidFill>
                  <a:effectLst/>
                  <a:uLnTx/>
                  <a:uFillTx/>
                  <a:cs typeface="Arial" panose="020B0604020202020204" pitchFamily="34" charset="0"/>
                  <a:sym typeface="Arial"/>
                </a:rPr>
                <a:t>30</a:t>
              </a:r>
            </a:p>
          </p:txBody>
        </p:sp>
        <p:sp>
          <p:nvSpPr>
            <p:cNvPr id="319" name="TextBox 2024">
              <a:extLst>
                <a:ext uri="{FF2B5EF4-FFF2-40B4-BE49-F238E27FC236}">
                  <a16:creationId xmlns:a16="http://schemas.microsoft.com/office/drawing/2014/main" id="{D99F3C3A-28AA-9B72-326A-D81122521209}"/>
                </a:ext>
              </a:extLst>
            </p:cNvPr>
            <p:cNvSpPr txBox="1"/>
            <p:nvPr/>
          </p:nvSpPr>
          <p:spPr>
            <a:xfrm>
              <a:off x="1315183" y="5986630"/>
              <a:ext cx="238369" cy="206715"/>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prstClr val="black"/>
                  </a:solidFill>
                  <a:effectLst/>
                  <a:uLnTx/>
                  <a:uFillTx/>
                  <a:cs typeface="Arial" panose="020B0604020202020204" pitchFamily="34" charset="0"/>
                  <a:sym typeface="Arial"/>
                </a:rPr>
                <a:t>30</a:t>
              </a:r>
            </a:p>
          </p:txBody>
        </p:sp>
        <p:sp>
          <p:nvSpPr>
            <p:cNvPr id="320" name="TextBox 2025">
              <a:extLst>
                <a:ext uri="{FF2B5EF4-FFF2-40B4-BE49-F238E27FC236}">
                  <a16:creationId xmlns:a16="http://schemas.microsoft.com/office/drawing/2014/main" id="{583B5A56-A4AD-755A-BB21-13747D16493C}"/>
                </a:ext>
              </a:extLst>
            </p:cNvPr>
            <p:cNvSpPr txBox="1"/>
            <p:nvPr/>
          </p:nvSpPr>
          <p:spPr>
            <a:xfrm>
              <a:off x="1595061" y="5986630"/>
              <a:ext cx="238369" cy="206715"/>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prstClr val="black"/>
                  </a:solidFill>
                  <a:effectLst/>
                  <a:uLnTx/>
                  <a:uFillTx/>
                  <a:cs typeface="Arial" panose="020B0604020202020204" pitchFamily="34" charset="0"/>
                  <a:sym typeface="Arial"/>
                </a:rPr>
                <a:t>30</a:t>
              </a:r>
            </a:p>
          </p:txBody>
        </p:sp>
        <p:sp>
          <p:nvSpPr>
            <p:cNvPr id="321" name="TextBox 2026">
              <a:extLst>
                <a:ext uri="{FF2B5EF4-FFF2-40B4-BE49-F238E27FC236}">
                  <a16:creationId xmlns:a16="http://schemas.microsoft.com/office/drawing/2014/main" id="{5897D5B3-D96E-81F2-38A0-E6E3D7C301BB}"/>
                </a:ext>
              </a:extLst>
            </p:cNvPr>
            <p:cNvSpPr txBox="1"/>
            <p:nvPr/>
          </p:nvSpPr>
          <p:spPr>
            <a:xfrm>
              <a:off x="1887103" y="5986630"/>
              <a:ext cx="238369" cy="206715"/>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prstClr val="black"/>
                  </a:solidFill>
                  <a:effectLst/>
                  <a:uLnTx/>
                  <a:uFillTx/>
                  <a:cs typeface="Arial" panose="020B0604020202020204" pitchFamily="34" charset="0"/>
                  <a:sym typeface="Arial"/>
                </a:rPr>
                <a:t>29</a:t>
              </a:r>
            </a:p>
          </p:txBody>
        </p:sp>
        <p:sp>
          <p:nvSpPr>
            <p:cNvPr id="322" name="TextBox 2027">
              <a:extLst>
                <a:ext uri="{FF2B5EF4-FFF2-40B4-BE49-F238E27FC236}">
                  <a16:creationId xmlns:a16="http://schemas.microsoft.com/office/drawing/2014/main" id="{0E63ABAD-9FC1-FA12-54C2-A101A078537A}"/>
                </a:ext>
              </a:extLst>
            </p:cNvPr>
            <p:cNvSpPr txBox="1"/>
            <p:nvPr/>
          </p:nvSpPr>
          <p:spPr>
            <a:xfrm>
              <a:off x="2174742" y="5986630"/>
              <a:ext cx="238369" cy="206715"/>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prstClr val="black"/>
                  </a:solidFill>
                  <a:effectLst/>
                  <a:uLnTx/>
                  <a:uFillTx/>
                  <a:cs typeface="Arial" panose="020B0604020202020204" pitchFamily="34" charset="0"/>
                  <a:sym typeface="Arial"/>
                </a:rPr>
                <a:t>29</a:t>
              </a:r>
            </a:p>
          </p:txBody>
        </p:sp>
        <p:sp>
          <p:nvSpPr>
            <p:cNvPr id="323" name="TextBox 2028">
              <a:extLst>
                <a:ext uri="{FF2B5EF4-FFF2-40B4-BE49-F238E27FC236}">
                  <a16:creationId xmlns:a16="http://schemas.microsoft.com/office/drawing/2014/main" id="{2DB5CB0D-83FA-2AB7-5256-0D12FC5B7758}"/>
                </a:ext>
              </a:extLst>
            </p:cNvPr>
            <p:cNvSpPr txBox="1"/>
            <p:nvPr/>
          </p:nvSpPr>
          <p:spPr>
            <a:xfrm>
              <a:off x="2462376" y="5986630"/>
              <a:ext cx="238369" cy="206715"/>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prstClr val="black"/>
                  </a:solidFill>
                  <a:effectLst/>
                  <a:uLnTx/>
                  <a:uFillTx/>
                  <a:cs typeface="Arial" panose="020B0604020202020204" pitchFamily="34" charset="0"/>
                  <a:sym typeface="Arial"/>
                </a:rPr>
                <a:t>27</a:t>
              </a:r>
            </a:p>
          </p:txBody>
        </p:sp>
        <p:sp>
          <p:nvSpPr>
            <p:cNvPr id="324" name="TextBox 2029">
              <a:extLst>
                <a:ext uri="{FF2B5EF4-FFF2-40B4-BE49-F238E27FC236}">
                  <a16:creationId xmlns:a16="http://schemas.microsoft.com/office/drawing/2014/main" id="{AD48387C-96AB-4A25-B96B-D3592B5FF5E4}"/>
                </a:ext>
              </a:extLst>
            </p:cNvPr>
            <p:cNvSpPr txBox="1"/>
            <p:nvPr/>
          </p:nvSpPr>
          <p:spPr>
            <a:xfrm>
              <a:off x="2750509" y="5986630"/>
              <a:ext cx="238369" cy="206715"/>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prstClr val="black"/>
                  </a:solidFill>
                  <a:effectLst/>
                  <a:uLnTx/>
                  <a:uFillTx/>
                  <a:cs typeface="Arial" panose="020B0604020202020204" pitchFamily="34" charset="0"/>
                  <a:sym typeface="Arial"/>
                </a:rPr>
                <a:t>25</a:t>
              </a:r>
            </a:p>
          </p:txBody>
        </p:sp>
        <p:sp>
          <p:nvSpPr>
            <p:cNvPr id="325" name="TextBox 2030">
              <a:extLst>
                <a:ext uri="{FF2B5EF4-FFF2-40B4-BE49-F238E27FC236}">
                  <a16:creationId xmlns:a16="http://schemas.microsoft.com/office/drawing/2014/main" id="{5DEC2755-80A9-C780-5D43-FD2AD65C7090}"/>
                </a:ext>
              </a:extLst>
            </p:cNvPr>
            <p:cNvSpPr txBox="1"/>
            <p:nvPr/>
          </p:nvSpPr>
          <p:spPr>
            <a:xfrm>
              <a:off x="3036004" y="5986630"/>
              <a:ext cx="238369" cy="206715"/>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prstClr val="black"/>
                  </a:solidFill>
                  <a:effectLst/>
                  <a:uLnTx/>
                  <a:uFillTx/>
                  <a:cs typeface="Arial" panose="020B0604020202020204" pitchFamily="34" charset="0"/>
                  <a:sym typeface="Arial"/>
                </a:rPr>
                <a:t>23</a:t>
              </a:r>
            </a:p>
          </p:txBody>
        </p:sp>
        <p:sp>
          <p:nvSpPr>
            <p:cNvPr id="326" name="TextBox 2031">
              <a:extLst>
                <a:ext uri="{FF2B5EF4-FFF2-40B4-BE49-F238E27FC236}">
                  <a16:creationId xmlns:a16="http://schemas.microsoft.com/office/drawing/2014/main" id="{4C8600DF-FE9C-2BFE-8245-CC25C6FB782F}"/>
                </a:ext>
              </a:extLst>
            </p:cNvPr>
            <p:cNvSpPr txBox="1"/>
            <p:nvPr/>
          </p:nvSpPr>
          <p:spPr>
            <a:xfrm>
              <a:off x="3323097" y="5986630"/>
              <a:ext cx="238369" cy="206715"/>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prstClr val="black"/>
                  </a:solidFill>
                  <a:effectLst/>
                  <a:uLnTx/>
                  <a:uFillTx/>
                  <a:cs typeface="Arial" panose="020B0604020202020204" pitchFamily="34" charset="0"/>
                  <a:sym typeface="Arial"/>
                </a:rPr>
                <a:t>21</a:t>
              </a:r>
            </a:p>
          </p:txBody>
        </p:sp>
        <p:sp>
          <p:nvSpPr>
            <p:cNvPr id="327" name="TextBox 2032">
              <a:extLst>
                <a:ext uri="{FF2B5EF4-FFF2-40B4-BE49-F238E27FC236}">
                  <a16:creationId xmlns:a16="http://schemas.microsoft.com/office/drawing/2014/main" id="{6AD0441D-84DA-D10D-975C-BBB0BD6E7432}"/>
                </a:ext>
              </a:extLst>
            </p:cNvPr>
            <p:cNvSpPr txBox="1"/>
            <p:nvPr/>
          </p:nvSpPr>
          <p:spPr>
            <a:xfrm>
              <a:off x="3610579" y="5986630"/>
              <a:ext cx="238369" cy="206715"/>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prstClr val="black"/>
                  </a:solidFill>
                  <a:effectLst/>
                  <a:uLnTx/>
                  <a:uFillTx/>
                  <a:cs typeface="Arial" panose="020B0604020202020204" pitchFamily="34" charset="0"/>
                  <a:sym typeface="Arial"/>
                </a:rPr>
                <a:t>20</a:t>
              </a:r>
            </a:p>
          </p:txBody>
        </p:sp>
        <p:sp>
          <p:nvSpPr>
            <p:cNvPr id="328" name="TextBox 2033">
              <a:extLst>
                <a:ext uri="{FF2B5EF4-FFF2-40B4-BE49-F238E27FC236}">
                  <a16:creationId xmlns:a16="http://schemas.microsoft.com/office/drawing/2014/main" id="{00647C0A-7D86-C785-31D3-31D67DEDD734}"/>
                </a:ext>
              </a:extLst>
            </p:cNvPr>
            <p:cNvSpPr txBox="1"/>
            <p:nvPr/>
          </p:nvSpPr>
          <p:spPr>
            <a:xfrm>
              <a:off x="3899653" y="5986630"/>
              <a:ext cx="238369" cy="206715"/>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prstClr val="black"/>
                  </a:solidFill>
                  <a:effectLst/>
                  <a:uLnTx/>
                  <a:uFillTx/>
                  <a:cs typeface="Arial" panose="020B0604020202020204" pitchFamily="34" charset="0"/>
                  <a:sym typeface="Arial"/>
                </a:rPr>
                <a:t>18</a:t>
              </a:r>
            </a:p>
          </p:txBody>
        </p:sp>
        <p:sp>
          <p:nvSpPr>
            <p:cNvPr id="329" name="TextBox 2034">
              <a:extLst>
                <a:ext uri="{FF2B5EF4-FFF2-40B4-BE49-F238E27FC236}">
                  <a16:creationId xmlns:a16="http://schemas.microsoft.com/office/drawing/2014/main" id="{0F11F368-6016-FEEE-58E5-1C9C784E30AE}"/>
                </a:ext>
              </a:extLst>
            </p:cNvPr>
            <p:cNvSpPr txBox="1"/>
            <p:nvPr/>
          </p:nvSpPr>
          <p:spPr>
            <a:xfrm>
              <a:off x="5048077" y="5986630"/>
              <a:ext cx="238369" cy="206715"/>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prstClr val="black"/>
                  </a:solidFill>
                  <a:effectLst/>
                  <a:uLnTx/>
                  <a:uFillTx/>
                  <a:cs typeface="Arial" panose="020B0604020202020204" pitchFamily="34" charset="0"/>
                  <a:sym typeface="Arial"/>
                </a:rPr>
                <a:t>10</a:t>
              </a:r>
            </a:p>
          </p:txBody>
        </p:sp>
        <p:sp>
          <p:nvSpPr>
            <p:cNvPr id="330" name="TextBox 2035">
              <a:extLst>
                <a:ext uri="{FF2B5EF4-FFF2-40B4-BE49-F238E27FC236}">
                  <a16:creationId xmlns:a16="http://schemas.microsoft.com/office/drawing/2014/main" id="{3BE263CE-FD9D-F3DE-E615-CDAB0D4BA027}"/>
                </a:ext>
              </a:extLst>
            </p:cNvPr>
            <p:cNvSpPr txBox="1"/>
            <p:nvPr/>
          </p:nvSpPr>
          <p:spPr>
            <a:xfrm>
              <a:off x="4181769" y="5986630"/>
              <a:ext cx="238369" cy="206715"/>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prstClr val="black"/>
                  </a:solidFill>
                  <a:effectLst/>
                  <a:uLnTx/>
                  <a:uFillTx/>
                  <a:cs typeface="Arial" panose="020B0604020202020204" pitchFamily="34" charset="0"/>
                  <a:sym typeface="Arial"/>
                </a:rPr>
                <a:t>17</a:t>
              </a:r>
            </a:p>
          </p:txBody>
        </p:sp>
        <p:sp>
          <p:nvSpPr>
            <p:cNvPr id="331" name="TextBox 2036">
              <a:extLst>
                <a:ext uri="{FF2B5EF4-FFF2-40B4-BE49-F238E27FC236}">
                  <a16:creationId xmlns:a16="http://schemas.microsoft.com/office/drawing/2014/main" id="{637B3422-9BE8-1B69-53E2-E2B6CD7CA37E}"/>
                </a:ext>
              </a:extLst>
            </p:cNvPr>
            <p:cNvSpPr txBox="1"/>
            <p:nvPr/>
          </p:nvSpPr>
          <p:spPr>
            <a:xfrm>
              <a:off x="4472669" y="5986630"/>
              <a:ext cx="238369" cy="206715"/>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prstClr val="black"/>
                  </a:solidFill>
                  <a:effectLst/>
                  <a:uLnTx/>
                  <a:uFillTx/>
                  <a:cs typeface="Arial" panose="020B0604020202020204" pitchFamily="34" charset="0"/>
                  <a:sym typeface="Arial"/>
                </a:rPr>
                <a:t>16</a:t>
              </a:r>
            </a:p>
          </p:txBody>
        </p:sp>
        <p:sp>
          <p:nvSpPr>
            <p:cNvPr id="332" name="TextBox 2037">
              <a:extLst>
                <a:ext uri="{FF2B5EF4-FFF2-40B4-BE49-F238E27FC236}">
                  <a16:creationId xmlns:a16="http://schemas.microsoft.com/office/drawing/2014/main" id="{EEB99CD5-AA31-E582-9E06-4365739911F5}"/>
                </a:ext>
              </a:extLst>
            </p:cNvPr>
            <p:cNvSpPr txBox="1"/>
            <p:nvPr/>
          </p:nvSpPr>
          <p:spPr>
            <a:xfrm>
              <a:off x="4761151" y="5986630"/>
              <a:ext cx="238369" cy="206715"/>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prstClr val="black"/>
                  </a:solidFill>
                  <a:effectLst/>
                  <a:uLnTx/>
                  <a:uFillTx/>
                  <a:cs typeface="Arial" panose="020B0604020202020204" pitchFamily="34" charset="0"/>
                  <a:sym typeface="Arial"/>
                </a:rPr>
                <a:t>14</a:t>
              </a:r>
            </a:p>
          </p:txBody>
        </p:sp>
        <p:sp>
          <p:nvSpPr>
            <p:cNvPr id="333" name="TextBox 2038">
              <a:extLst>
                <a:ext uri="{FF2B5EF4-FFF2-40B4-BE49-F238E27FC236}">
                  <a16:creationId xmlns:a16="http://schemas.microsoft.com/office/drawing/2014/main" id="{419CDB07-B9EC-4F50-4AE9-B6DD6623BA7B}"/>
                </a:ext>
              </a:extLst>
            </p:cNvPr>
            <p:cNvSpPr txBox="1"/>
            <p:nvPr/>
          </p:nvSpPr>
          <p:spPr>
            <a:xfrm>
              <a:off x="5400126" y="5986630"/>
              <a:ext cx="119186" cy="206715"/>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prstClr val="black"/>
                  </a:solidFill>
                  <a:effectLst/>
                  <a:uLnTx/>
                  <a:uFillTx/>
                  <a:cs typeface="Arial" panose="020B0604020202020204" pitchFamily="34" charset="0"/>
                  <a:sym typeface="Arial"/>
                </a:rPr>
                <a:t>1</a:t>
              </a:r>
            </a:p>
          </p:txBody>
        </p:sp>
        <p:sp>
          <p:nvSpPr>
            <p:cNvPr id="334" name="TextBox 2039">
              <a:extLst>
                <a:ext uri="{FF2B5EF4-FFF2-40B4-BE49-F238E27FC236}">
                  <a16:creationId xmlns:a16="http://schemas.microsoft.com/office/drawing/2014/main" id="{137EBCC0-272F-71A4-7BEE-96DF12616C22}"/>
                </a:ext>
              </a:extLst>
            </p:cNvPr>
            <p:cNvSpPr txBox="1"/>
            <p:nvPr/>
          </p:nvSpPr>
          <p:spPr>
            <a:xfrm>
              <a:off x="5680703" y="5986630"/>
              <a:ext cx="119186" cy="206715"/>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prstClr val="black"/>
                  </a:solidFill>
                  <a:effectLst/>
                  <a:uLnTx/>
                  <a:uFillTx/>
                  <a:cs typeface="Arial" panose="020B0604020202020204" pitchFamily="34" charset="0"/>
                  <a:sym typeface="Arial"/>
                </a:rPr>
                <a:t>0</a:t>
              </a:r>
            </a:p>
          </p:txBody>
        </p:sp>
        <p:sp>
          <p:nvSpPr>
            <p:cNvPr id="335" name="Rectangle 334">
              <a:extLst>
                <a:ext uri="{FF2B5EF4-FFF2-40B4-BE49-F238E27FC236}">
                  <a16:creationId xmlns:a16="http://schemas.microsoft.com/office/drawing/2014/main" id="{B55BED3C-8CF8-C5C2-33B4-7B9D267BD706}"/>
                </a:ext>
              </a:extLst>
            </p:cNvPr>
            <p:cNvSpPr/>
            <p:nvPr/>
          </p:nvSpPr>
          <p:spPr>
            <a:xfrm>
              <a:off x="-177768" y="5862242"/>
              <a:ext cx="952007" cy="331103"/>
            </a:xfrm>
            <a:prstGeom prst="rect">
              <a:avLst/>
            </a:prstGeom>
            <a:no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fr-FR" sz="1600" b="0" i="0" u="none" strike="noStrike" kern="0" cap="none" spc="0" normalizeH="0" baseline="0" noProof="0">
                  <a:ln>
                    <a:noFill/>
                  </a:ln>
                  <a:solidFill>
                    <a:srgbClr val="000000"/>
                  </a:solidFill>
                  <a:effectLst/>
                  <a:uLnTx/>
                  <a:uFillTx/>
                  <a:latin typeface="Arial"/>
                  <a:ea typeface="+mn-ea"/>
                  <a:cs typeface="+mn-cs"/>
                  <a:sym typeface="Arial"/>
                </a:rPr>
                <a:t>Nombre à risque</a:t>
              </a:r>
            </a:p>
          </p:txBody>
        </p:sp>
        <p:sp>
          <p:nvSpPr>
            <p:cNvPr id="336" name="Rectangle 335">
              <a:extLst>
                <a:ext uri="{FF2B5EF4-FFF2-40B4-BE49-F238E27FC236}">
                  <a16:creationId xmlns:a16="http://schemas.microsoft.com/office/drawing/2014/main" id="{3392001D-0A8B-2246-6F96-C9695029A38D}"/>
                </a:ext>
              </a:extLst>
            </p:cNvPr>
            <p:cNvSpPr/>
            <p:nvPr/>
          </p:nvSpPr>
          <p:spPr>
            <a:xfrm>
              <a:off x="5900848" y="5862242"/>
              <a:ext cx="1028254" cy="331103"/>
            </a:xfrm>
            <a:prstGeom prst="rect">
              <a:avLst/>
            </a:prstGeom>
            <a:noFill/>
            <a:ln w="25400" cap="flat" cmpd="sng" algn="ctr">
              <a:solidFill>
                <a:srgbClr val="FFFFFF"/>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fr-FR" sz="1600" b="0" i="0" u="none" strike="noStrike" kern="0" cap="none" spc="0" normalizeH="0" baseline="0" noProof="0">
                  <a:ln>
                    <a:noFill/>
                  </a:ln>
                  <a:solidFill>
                    <a:srgbClr val="000000"/>
                  </a:solidFill>
                  <a:effectLst/>
                  <a:uLnTx/>
                  <a:uFillTx/>
                  <a:latin typeface="Arial"/>
                  <a:ea typeface="+mn-ea"/>
                  <a:cs typeface="+mn-cs"/>
                  <a:sym typeface="Arial"/>
                </a:rPr>
                <a:t>Nombre à risque</a:t>
              </a:r>
            </a:p>
          </p:txBody>
        </p:sp>
      </p:grpSp>
      <p:cxnSp>
        <p:nvCxnSpPr>
          <p:cNvPr id="477" name="Straight Connector 2373">
            <a:extLst>
              <a:ext uri="{FF2B5EF4-FFF2-40B4-BE49-F238E27FC236}">
                <a16:creationId xmlns:a16="http://schemas.microsoft.com/office/drawing/2014/main" id="{DED67B16-C2B2-0874-9D0E-E1070DDFA921}"/>
              </a:ext>
            </a:extLst>
          </p:cNvPr>
          <p:cNvCxnSpPr>
            <a:cxnSpLocks/>
          </p:cNvCxnSpPr>
          <p:nvPr/>
        </p:nvCxnSpPr>
        <p:spPr>
          <a:xfrm flipV="1">
            <a:off x="5524084" y="2328476"/>
            <a:ext cx="0" cy="2377440"/>
          </a:xfrm>
          <a:prstGeom prst="line">
            <a:avLst/>
          </a:prstGeom>
          <a:ln w="381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478" name="Straight Connector 2374">
            <a:extLst>
              <a:ext uri="{FF2B5EF4-FFF2-40B4-BE49-F238E27FC236}">
                <a16:creationId xmlns:a16="http://schemas.microsoft.com/office/drawing/2014/main" id="{FA83E893-E75B-47B3-4671-9CEB093EA5FA}"/>
              </a:ext>
            </a:extLst>
          </p:cNvPr>
          <p:cNvCxnSpPr>
            <a:cxnSpLocks/>
          </p:cNvCxnSpPr>
          <p:nvPr/>
        </p:nvCxnSpPr>
        <p:spPr>
          <a:xfrm flipV="1">
            <a:off x="11328937" y="2230845"/>
            <a:ext cx="0" cy="2468880"/>
          </a:xfrm>
          <a:prstGeom prst="line">
            <a:avLst/>
          </a:prstGeom>
          <a:ln w="28575">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479" name="TextBox 2375">
            <a:extLst>
              <a:ext uri="{FF2B5EF4-FFF2-40B4-BE49-F238E27FC236}">
                <a16:creationId xmlns:a16="http://schemas.microsoft.com/office/drawing/2014/main" id="{CB661CA9-CDA5-EDDB-6473-788B9DADD1E9}"/>
              </a:ext>
            </a:extLst>
          </p:cNvPr>
          <p:cNvSpPr txBox="1"/>
          <p:nvPr/>
        </p:nvSpPr>
        <p:spPr>
          <a:xfrm>
            <a:off x="8592480" y="2677181"/>
            <a:ext cx="2480962" cy="584775"/>
          </a:xfrm>
          <a:prstGeom prst="rect">
            <a:avLst/>
          </a:prstGeom>
          <a:noFill/>
        </p:spPr>
        <p:txBody>
          <a:bodyPr wrap="square">
            <a:spAutoFit/>
          </a:bodyPr>
          <a:lstStyle/>
          <a:p>
            <a:r>
              <a:rPr lang="fr-FR" sz="1600" noProof="0"/>
              <a:t>T</a:t>
            </a:r>
            <a:r>
              <a:rPr lang="fr-FR" sz="1600" noProof="0">
                <a:solidFill>
                  <a:schemeClr val="tx1"/>
                </a:solidFill>
              </a:rPr>
              <a:t>aux </a:t>
            </a:r>
            <a:r>
              <a:rPr lang="fr-FR" sz="1600" noProof="0"/>
              <a:t>à</a:t>
            </a:r>
            <a:r>
              <a:rPr lang="fr-FR" sz="1600" noProof="0">
                <a:solidFill>
                  <a:schemeClr val="tx1"/>
                </a:solidFill>
              </a:rPr>
              <a:t> 45 mois</a:t>
            </a:r>
            <a:r>
              <a:rPr lang="fr-FR" sz="1600" noProof="0"/>
              <a:t> : </a:t>
            </a:r>
            <a:r>
              <a:rPr lang="fr-FR" sz="1600" noProof="0">
                <a:solidFill>
                  <a:schemeClr val="tx1"/>
                </a:solidFill>
              </a:rPr>
              <a:t>76,6 % </a:t>
            </a:r>
          </a:p>
          <a:p>
            <a:r>
              <a:rPr lang="fr-FR" sz="1600" noProof="0">
                <a:solidFill>
                  <a:schemeClr val="tx1"/>
                </a:solidFill>
              </a:rPr>
              <a:t>(IC à 95 %, 54,8-88,9) </a:t>
            </a:r>
            <a:endParaRPr lang="fr-FR" sz="1600" noProof="0"/>
          </a:p>
        </p:txBody>
      </p:sp>
      <p:sp>
        <p:nvSpPr>
          <p:cNvPr id="480" name="TextBox 2376">
            <a:extLst>
              <a:ext uri="{FF2B5EF4-FFF2-40B4-BE49-F238E27FC236}">
                <a16:creationId xmlns:a16="http://schemas.microsoft.com/office/drawing/2014/main" id="{8C176615-8390-24AB-8C55-FF5F1060E34D}"/>
              </a:ext>
            </a:extLst>
          </p:cNvPr>
          <p:cNvSpPr txBox="1"/>
          <p:nvPr/>
        </p:nvSpPr>
        <p:spPr>
          <a:xfrm>
            <a:off x="2888046" y="2677181"/>
            <a:ext cx="2380544" cy="584775"/>
          </a:xfrm>
          <a:prstGeom prst="rect">
            <a:avLst/>
          </a:prstGeom>
          <a:noFill/>
        </p:spPr>
        <p:txBody>
          <a:bodyPr wrap="square">
            <a:spAutoFit/>
          </a:bodyPr>
          <a:lstStyle/>
          <a:p>
            <a:r>
              <a:rPr lang="fr-FR" sz="1600" noProof="0" dirty="0"/>
              <a:t>T</a:t>
            </a:r>
            <a:r>
              <a:rPr lang="fr-FR" sz="1600" noProof="0" dirty="0">
                <a:solidFill>
                  <a:schemeClr val="tx1"/>
                </a:solidFill>
              </a:rPr>
              <a:t>aux à 45 mois</a:t>
            </a:r>
            <a:r>
              <a:rPr lang="fr-FR" sz="1600" noProof="0" dirty="0"/>
              <a:t> : </a:t>
            </a:r>
            <a:r>
              <a:rPr lang="fr-FR" sz="1600" noProof="0" dirty="0">
                <a:solidFill>
                  <a:schemeClr val="tx1"/>
                </a:solidFill>
              </a:rPr>
              <a:t>72,7 % </a:t>
            </a:r>
          </a:p>
          <a:p>
            <a:r>
              <a:rPr lang="fr-FR" sz="1600" noProof="0" dirty="0">
                <a:solidFill>
                  <a:schemeClr val="tx1"/>
                </a:solidFill>
              </a:rPr>
              <a:t>(IC à 95 %, 50,7-86,1) </a:t>
            </a:r>
            <a:endParaRPr lang="fr-FR" sz="1600" noProof="0" dirty="0"/>
          </a:p>
        </p:txBody>
      </p:sp>
      <p:sp>
        <p:nvSpPr>
          <p:cNvPr id="482" name="ZoneTexte 481">
            <a:extLst>
              <a:ext uri="{FF2B5EF4-FFF2-40B4-BE49-F238E27FC236}">
                <a16:creationId xmlns:a16="http://schemas.microsoft.com/office/drawing/2014/main" id="{C4ED23A2-4831-BD9A-5290-D0197DCE33F3}"/>
              </a:ext>
            </a:extLst>
          </p:cNvPr>
          <p:cNvSpPr txBox="1"/>
          <p:nvPr/>
        </p:nvSpPr>
        <p:spPr>
          <a:xfrm>
            <a:off x="432354" y="5550651"/>
            <a:ext cx="6255049" cy="738664"/>
          </a:xfrm>
          <a:prstGeom prst="rect">
            <a:avLst/>
          </a:prstGeom>
          <a:noFill/>
        </p:spPr>
        <p:txBody>
          <a:bodyPr wrap="square">
            <a:spAutoFit/>
          </a:bodyPr>
          <a:lstStyle/>
          <a:p>
            <a:pPr marL="285750" indent="-285750">
              <a:buFont typeface="Arial" panose="020B0604020202020204" pitchFamily="34" charset="0"/>
              <a:buChar char="•"/>
            </a:pPr>
            <a:r>
              <a:rPr lang="fr-FR" sz="1400" noProof="0" dirty="0"/>
              <a:t>La SSP médiane n’a pas été atteinte (IC à 95 %, non estimable [NE]-NE)</a:t>
            </a:r>
          </a:p>
          <a:p>
            <a:pPr marL="285750" indent="-285750">
              <a:buFont typeface="Arial" panose="020B0604020202020204" pitchFamily="34" charset="0"/>
              <a:buChar char="•"/>
            </a:pPr>
            <a:r>
              <a:rPr lang="fr-FR" sz="1400" noProof="0" dirty="0"/>
              <a:t>La probabilité d’être sans événement à 45 mois était de 72,7 %  (IC à 95 %, 50,7-86,1) </a:t>
            </a:r>
          </a:p>
        </p:txBody>
      </p:sp>
      <p:sp>
        <p:nvSpPr>
          <p:cNvPr id="484" name="ZoneTexte 483">
            <a:extLst>
              <a:ext uri="{FF2B5EF4-FFF2-40B4-BE49-F238E27FC236}">
                <a16:creationId xmlns:a16="http://schemas.microsoft.com/office/drawing/2014/main" id="{49DB5E45-3F35-D1FA-9317-0E11163CDAB0}"/>
              </a:ext>
            </a:extLst>
          </p:cNvPr>
          <p:cNvSpPr txBox="1"/>
          <p:nvPr/>
        </p:nvSpPr>
        <p:spPr>
          <a:xfrm>
            <a:off x="6772545" y="5550651"/>
            <a:ext cx="4987102" cy="738664"/>
          </a:xfrm>
          <a:prstGeom prst="rect">
            <a:avLst/>
          </a:prstGeom>
          <a:noFill/>
        </p:spPr>
        <p:txBody>
          <a:bodyPr wrap="square">
            <a:spAutoFit/>
          </a:bodyPr>
          <a:lstStyle>
            <a:defPPr>
              <a:defRPr lang="fr-FR"/>
            </a:defPPr>
            <a:lvl1pPr>
              <a:defRPr sz="1400"/>
            </a:lvl1pPr>
          </a:lstStyle>
          <a:p>
            <a:pPr marL="285750" indent="-285750">
              <a:buFont typeface="Arial" panose="020B0604020202020204" pitchFamily="34" charset="0"/>
              <a:buChar char="•"/>
            </a:pPr>
            <a:r>
              <a:rPr lang="fr-FR" noProof="0" dirty="0"/>
              <a:t>La SG médiane n’a pas été atteinte (IC à 95 %, NE-NE), </a:t>
            </a:r>
          </a:p>
          <a:p>
            <a:pPr marL="285750" indent="-285750">
              <a:buFont typeface="Arial" panose="020B0604020202020204" pitchFamily="34" charset="0"/>
              <a:buChar char="•"/>
            </a:pPr>
            <a:r>
              <a:rPr lang="fr-FR" noProof="0" dirty="0"/>
              <a:t>La probabilité d’être vivant à 45 mois était de 76,6 % (IC à 95 %, 54,8-88,9) </a:t>
            </a:r>
          </a:p>
        </p:txBody>
      </p:sp>
      <p:sp>
        <p:nvSpPr>
          <p:cNvPr id="486" name="ZoneTexte 485">
            <a:extLst>
              <a:ext uri="{FF2B5EF4-FFF2-40B4-BE49-F238E27FC236}">
                <a16:creationId xmlns:a16="http://schemas.microsoft.com/office/drawing/2014/main" id="{3FC823C3-6A6B-4239-2688-15DFD73C1E96}"/>
              </a:ext>
            </a:extLst>
          </p:cNvPr>
          <p:cNvSpPr txBox="1"/>
          <p:nvPr/>
        </p:nvSpPr>
        <p:spPr>
          <a:xfrm>
            <a:off x="3483665" y="1371036"/>
            <a:ext cx="790952" cy="369332"/>
          </a:xfrm>
          <a:prstGeom prst="rect">
            <a:avLst/>
          </a:prstGeom>
          <a:solidFill>
            <a:schemeClr val="tx2">
              <a:lumMod val="20000"/>
              <a:lumOff val="80000"/>
            </a:schemeClr>
          </a:solidFill>
        </p:spPr>
        <p:txBody>
          <a:bodyPr wrap="square">
            <a:spAutoFit/>
          </a:bodyPr>
          <a:lstStyle/>
          <a:p>
            <a:pPr algn="ctr"/>
            <a:r>
              <a:rPr lang="fr-FR" sz="1800" b="1" spc="10" noProof="0">
                <a:latin typeface="Arial" panose="020B0604020202020204" pitchFamily="34" charset="0"/>
                <a:cs typeface="Arial" panose="020B0604020202020204" pitchFamily="34" charset="0"/>
              </a:rPr>
              <a:t>SSP</a:t>
            </a:r>
            <a:endParaRPr lang="fr-FR" noProof="0"/>
          </a:p>
        </p:txBody>
      </p:sp>
      <p:sp>
        <p:nvSpPr>
          <p:cNvPr id="487" name="ZoneTexte 486">
            <a:extLst>
              <a:ext uri="{FF2B5EF4-FFF2-40B4-BE49-F238E27FC236}">
                <a16:creationId xmlns:a16="http://schemas.microsoft.com/office/drawing/2014/main" id="{5F576C47-AC02-9EB5-0BBF-ED20A6C3975C}"/>
              </a:ext>
            </a:extLst>
          </p:cNvPr>
          <p:cNvSpPr txBox="1"/>
          <p:nvPr/>
        </p:nvSpPr>
        <p:spPr>
          <a:xfrm>
            <a:off x="10110017" y="1381987"/>
            <a:ext cx="790952" cy="369332"/>
          </a:xfrm>
          <a:prstGeom prst="rect">
            <a:avLst/>
          </a:prstGeom>
          <a:solidFill>
            <a:schemeClr val="tx2">
              <a:lumMod val="20000"/>
              <a:lumOff val="80000"/>
            </a:schemeClr>
          </a:solidFill>
        </p:spPr>
        <p:txBody>
          <a:bodyPr wrap="square">
            <a:spAutoFit/>
          </a:bodyPr>
          <a:lstStyle/>
          <a:p>
            <a:pPr algn="ctr"/>
            <a:r>
              <a:rPr lang="fr-FR" sz="1800" b="1" spc="10" noProof="0" dirty="0">
                <a:latin typeface="Arial" panose="020B0604020202020204" pitchFamily="34" charset="0"/>
                <a:cs typeface="Arial" panose="020B0604020202020204" pitchFamily="34" charset="0"/>
              </a:rPr>
              <a:t>SG</a:t>
            </a:r>
            <a:endParaRPr lang="fr-FR" noProof="0" dirty="0"/>
          </a:p>
        </p:txBody>
      </p:sp>
    </p:spTree>
    <p:extLst>
      <p:ext uri="{BB962C8B-B14F-4D97-AF65-F5344CB8AC3E}">
        <p14:creationId xmlns:p14="http://schemas.microsoft.com/office/powerpoint/2010/main" val="940018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ZoneTexte 290">
            <a:extLst>
              <a:ext uri="{FF2B5EF4-FFF2-40B4-BE49-F238E27FC236}">
                <a16:creationId xmlns:a16="http://schemas.microsoft.com/office/drawing/2014/main" id="{B473D7D0-B054-4ED2-5419-85713864EC47}"/>
              </a:ext>
            </a:extLst>
          </p:cNvPr>
          <p:cNvSpPr txBox="1"/>
          <p:nvPr/>
        </p:nvSpPr>
        <p:spPr>
          <a:xfrm>
            <a:off x="487680" y="1440000"/>
            <a:ext cx="10800000" cy="4724370"/>
          </a:xfrm>
          <a:prstGeom prst="rect">
            <a:avLst/>
          </a:prstGeom>
          <a:noFill/>
        </p:spPr>
        <p:txBody>
          <a:bodyPr wrap="square">
            <a:spAutoFit/>
          </a:bodyPr>
          <a:lstStyle/>
          <a:p>
            <a:pPr marL="359981" indent="-359981" algn="just">
              <a:lnSpc>
                <a:spcPct val="95000"/>
              </a:lnSpc>
              <a:spcBef>
                <a:spcPts val="591"/>
              </a:spcBef>
              <a:buClr>
                <a:schemeClr val="accent1"/>
              </a:buClr>
            </a:pPr>
            <a:r>
              <a:rPr lang="fr-FR" sz="2000" noProof="0" dirty="0"/>
              <a:t>Sur 30 patients - 7 (23,3 %) ont présenté un événement : </a:t>
            </a:r>
          </a:p>
          <a:p>
            <a:pPr marL="648397" lvl="1" indent="-457200" algn="just">
              <a:lnSpc>
                <a:spcPct val="95000"/>
              </a:lnSpc>
              <a:spcBef>
                <a:spcPts val="591"/>
              </a:spcBef>
              <a:buClr>
                <a:schemeClr val="accent1"/>
              </a:buClr>
              <a:buFont typeface="Arial" panose="020B0604020202020204" pitchFamily="34" charset="0"/>
              <a:buChar char="•"/>
            </a:pPr>
            <a:r>
              <a:rPr lang="fr-FR" sz="2000" noProof="0" dirty="0"/>
              <a:t>3 présentaient une progression de la maladie et ont arrêté définitivement le traitement par </a:t>
            </a:r>
            <a:r>
              <a:rPr lang="fr-FR" sz="2000" noProof="0" dirty="0" err="1"/>
              <a:t>elranatamab</a:t>
            </a:r>
            <a:r>
              <a:rPr lang="fr-FR" sz="2000" noProof="0" dirty="0"/>
              <a:t> au moment de la progression</a:t>
            </a:r>
          </a:p>
          <a:p>
            <a:pPr marL="648397" lvl="1" indent="-457200" algn="just">
              <a:lnSpc>
                <a:spcPct val="95000"/>
              </a:lnSpc>
              <a:spcBef>
                <a:spcPts val="591"/>
              </a:spcBef>
              <a:buClr>
                <a:schemeClr val="accent1"/>
              </a:buClr>
              <a:buFont typeface="Arial" panose="020B0604020202020204" pitchFamily="34" charset="0"/>
              <a:buChar char="•"/>
            </a:pPr>
            <a:r>
              <a:rPr lang="fr-FR" sz="2000" noProof="0" dirty="0"/>
              <a:t>4 sont décédés [choc septique, insuffisance respiratoire, détérioration de l’état général, cause inconnue, tous n = 1])</a:t>
            </a:r>
          </a:p>
          <a:p>
            <a:pPr marL="648397" lvl="1" indent="-457200" algn="just">
              <a:lnSpc>
                <a:spcPct val="95000"/>
              </a:lnSpc>
              <a:spcBef>
                <a:spcPts val="591"/>
              </a:spcBef>
              <a:buClr>
                <a:schemeClr val="accent1"/>
              </a:buClr>
              <a:buFont typeface="Arial" panose="020B0604020202020204" pitchFamily="34" charset="0"/>
              <a:buChar char="•"/>
            </a:pPr>
            <a:r>
              <a:rPr lang="fr-FR" sz="2000" noProof="0" dirty="0"/>
              <a:t>23 (76,7 %) ont été censurés (6 [20,0 %] ont arrêté définitivement le suivi et 17 [56,7 %] étaient en cours)</a:t>
            </a:r>
          </a:p>
          <a:p>
            <a:pPr marL="359981" indent="-359981" algn="just">
              <a:lnSpc>
                <a:spcPct val="95000"/>
              </a:lnSpc>
              <a:spcBef>
                <a:spcPts val="591"/>
              </a:spcBef>
              <a:buClr>
                <a:schemeClr val="accent1"/>
              </a:buClr>
            </a:pPr>
            <a:endParaRPr lang="fr-FR" sz="2000" noProof="0" dirty="0"/>
          </a:p>
          <a:p>
            <a:pPr marL="359981" indent="-359981" algn="just">
              <a:lnSpc>
                <a:spcPct val="95000"/>
              </a:lnSpc>
              <a:spcBef>
                <a:spcPts val="591"/>
              </a:spcBef>
              <a:buClr>
                <a:schemeClr val="accent1"/>
              </a:buClr>
            </a:pPr>
            <a:r>
              <a:rPr lang="fr-FR" sz="2000" noProof="0" dirty="0"/>
              <a:t>Parmi les 3 patients avec une progression de la maladie : </a:t>
            </a:r>
          </a:p>
          <a:p>
            <a:pPr marL="648397" lvl="1" indent="-457200" algn="just">
              <a:lnSpc>
                <a:spcPct val="95000"/>
              </a:lnSpc>
              <a:spcBef>
                <a:spcPts val="591"/>
              </a:spcBef>
              <a:buClr>
                <a:schemeClr val="accent1"/>
              </a:buClr>
              <a:buFont typeface="Arial" panose="020B0604020202020204" pitchFamily="34" charset="0"/>
              <a:buChar char="•"/>
            </a:pPr>
            <a:r>
              <a:rPr lang="fr-FR" sz="2000" noProof="0" dirty="0"/>
              <a:t>2 patients n’avaient pas de caractéristiques de risque élevé, ils avaient tous deux atteint une ≥ RC et présentaient une </a:t>
            </a:r>
            <a:r>
              <a:rPr lang="fr-FR" sz="2000" dirty="0"/>
              <a:t>progression de la maladie</a:t>
            </a:r>
            <a:r>
              <a:rPr lang="fr-FR" sz="2000" noProof="0" dirty="0"/>
              <a:t> ≈ 2 et ≈ 3 ans après la dernière dose </a:t>
            </a:r>
          </a:p>
          <a:p>
            <a:pPr marL="648397" lvl="1" indent="-457200" algn="just">
              <a:lnSpc>
                <a:spcPct val="95000"/>
              </a:lnSpc>
              <a:spcBef>
                <a:spcPts val="591"/>
              </a:spcBef>
              <a:buClr>
                <a:schemeClr val="accent1"/>
              </a:buClr>
              <a:buFont typeface="Arial" panose="020B0604020202020204" pitchFamily="34" charset="0"/>
              <a:buChar char="•"/>
            </a:pPr>
            <a:r>
              <a:rPr lang="fr-FR" sz="2000" noProof="0" dirty="0"/>
              <a:t>1 patient avait un score ISS de 3, </a:t>
            </a:r>
            <a:r>
              <a:rPr lang="fr-FR" sz="2000" noProof="0"/>
              <a:t>a atteint une </a:t>
            </a:r>
            <a:r>
              <a:rPr lang="fr-FR" sz="2000" noProof="0" dirty="0"/>
              <a:t>RP et une progression de la maladie ≈ 1 an après la dernière dose</a:t>
            </a:r>
          </a:p>
        </p:txBody>
      </p:sp>
      <p:sp>
        <p:nvSpPr>
          <p:cNvPr id="2" name="Titre 1">
            <a:extLst>
              <a:ext uri="{FF2B5EF4-FFF2-40B4-BE49-F238E27FC236}">
                <a16:creationId xmlns:a16="http://schemas.microsoft.com/office/drawing/2014/main" id="{05D2E94B-84DE-6614-8F79-478A35511967}"/>
              </a:ext>
            </a:extLst>
          </p:cNvPr>
          <p:cNvSpPr>
            <a:spLocks noGrp="1"/>
          </p:cNvSpPr>
          <p:nvPr>
            <p:ph type="title"/>
          </p:nvPr>
        </p:nvSpPr>
        <p:spPr>
          <a:xfrm>
            <a:off x="487680" y="731520"/>
            <a:ext cx="10515600" cy="553998"/>
          </a:xfrm>
        </p:spPr>
        <p:txBody>
          <a:bodyPr/>
          <a:lstStyle/>
          <a:p>
            <a:r>
              <a:rPr lang="fr-FR" dirty="0"/>
              <a:t>Tolérance</a:t>
            </a:r>
          </a:p>
        </p:txBody>
      </p:sp>
      <p:sp>
        <p:nvSpPr>
          <p:cNvPr id="6" name="Espace réservé du contenu 5">
            <a:extLst>
              <a:ext uri="{FF2B5EF4-FFF2-40B4-BE49-F238E27FC236}">
                <a16:creationId xmlns:a16="http://schemas.microsoft.com/office/drawing/2014/main" id="{3537CF56-F0D3-07D5-0C76-6AC5463E766A}"/>
              </a:ext>
            </a:extLst>
          </p:cNvPr>
          <p:cNvSpPr>
            <a:spLocks noGrp="1"/>
          </p:cNvSpPr>
          <p:nvPr>
            <p:ph sz="quarter" idx="14"/>
          </p:nvPr>
        </p:nvSpPr>
        <p:spPr/>
        <p:txBody>
          <a:bodyPr/>
          <a:lstStyle/>
          <a:p>
            <a:r>
              <a:rPr lang="fr-FR" dirty="0"/>
              <a:t>ISS : International </a:t>
            </a:r>
            <a:r>
              <a:rPr lang="fr-FR" dirty="0" err="1"/>
              <a:t>Staging</a:t>
            </a:r>
            <a:r>
              <a:rPr lang="fr-FR" dirty="0"/>
              <a:t> System ; RP : réponse partielle</a:t>
            </a:r>
          </a:p>
        </p:txBody>
      </p:sp>
    </p:spTree>
    <p:extLst>
      <p:ext uri="{BB962C8B-B14F-4D97-AF65-F5344CB8AC3E}">
        <p14:creationId xmlns:p14="http://schemas.microsoft.com/office/powerpoint/2010/main" val="3858605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3C20AD5C-2902-6AD4-ECD3-C23AE8B8F9E9}"/>
              </a:ext>
            </a:extLst>
          </p:cNvPr>
          <p:cNvSpPr>
            <a:spLocks noGrp="1"/>
          </p:cNvSpPr>
          <p:nvPr>
            <p:ph type="title"/>
          </p:nvPr>
        </p:nvSpPr>
        <p:spPr>
          <a:xfrm>
            <a:off x="487680" y="731520"/>
            <a:ext cx="10515600" cy="553998"/>
          </a:xfrm>
        </p:spPr>
        <p:txBody>
          <a:bodyPr/>
          <a:lstStyle/>
          <a:p>
            <a:r>
              <a:rPr lang="fr-FR" dirty="0"/>
              <a:t>Récupération des immunoglobulines</a:t>
            </a:r>
          </a:p>
        </p:txBody>
      </p:sp>
      <p:sp>
        <p:nvSpPr>
          <p:cNvPr id="6" name="Espace réservé du contenu 5">
            <a:extLst>
              <a:ext uri="{FF2B5EF4-FFF2-40B4-BE49-F238E27FC236}">
                <a16:creationId xmlns:a16="http://schemas.microsoft.com/office/drawing/2014/main" id="{E05E85E8-9DD9-F86E-11AA-8E00766F8E92}"/>
              </a:ext>
            </a:extLst>
          </p:cNvPr>
          <p:cNvSpPr>
            <a:spLocks noGrp="1"/>
          </p:cNvSpPr>
          <p:nvPr>
            <p:ph sz="quarter" idx="14"/>
          </p:nvPr>
        </p:nvSpPr>
        <p:spPr/>
        <p:txBody>
          <a:bodyPr/>
          <a:lstStyle/>
          <a:p>
            <a:endParaRPr lang="fr-FR"/>
          </a:p>
        </p:txBody>
      </p:sp>
      <p:sp>
        <p:nvSpPr>
          <p:cNvPr id="7" name="ZoneTexte 6">
            <a:extLst>
              <a:ext uri="{FF2B5EF4-FFF2-40B4-BE49-F238E27FC236}">
                <a16:creationId xmlns:a16="http://schemas.microsoft.com/office/drawing/2014/main" id="{77BE2788-1EA7-09F1-CC3A-49B780A04CDC}"/>
              </a:ext>
            </a:extLst>
          </p:cNvPr>
          <p:cNvSpPr txBox="1"/>
          <p:nvPr/>
        </p:nvSpPr>
        <p:spPr>
          <a:xfrm>
            <a:off x="487680" y="1440000"/>
            <a:ext cx="10800000" cy="3538267"/>
          </a:xfrm>
          <a:prstGeom prst="rect">
            <a:avLst/>
          </a:prstGeom>
          <a:noFill/>
        </p:spPr>
        <p:txBody>
          <a:bodyPr wrap="square" lIns="90000" tIns="36000" rIns="90000" bIns="36000">
            <a:spAutoFit/>
          </a:bodyPr>
          <a:lstStyle/>
          <a:p>
            <a:pPr marL="0" lvl="1" algn="just">
              <a:lnSpc>
                <a:spcPct val="95000"/>
              </a:lnSpc>
              <a:spcBef>
                <a:spcPts val="591"/>
              </a:spcBef>
              <a:buClr>
                <a:schemeClr val="accent1"/>
              </a:buClr>
            </a:pPr>
            <a:r>
              <a:rPr lang="fr-FR" sz="2400" noProof="0" dirty="0"/>
              <a:t>Parmi les patients pour lesquels les données d’immunoglobulines (</a:t>
            </a:r>
            <a:r>
              <a:rPr lang="fr-FR" sz="2400" noProof="0" dirty="0" err="1"/>
              <a:t>Ig</a:t>
            </a:r>
            <a:r>
              <a:rPr lang="fr-FR" sz="2400" noProof="0" dirty="0"/>
              <a:t>) étaient suffisantes (n = 11): </a:t>
            </a:r>
          </a:p>
          <a:p>
            <a:pPr marL="648397" lvl="1" indent="-457200" algn="just">
              <a:lnSpc>
                <a:spcPct val="95000"/>
              </a:lnSpc>
              <a:spcBef>
                <a:spcPts val="591"/>
              </a:spcBef>
              <a:buClr>
                <a:schemeClr val="accent1"/>
              </a:buClr>
              <a:buFont typeface="Arial" panose="020B0604020202020204" pitchFamily="34" charset="0"/>
              <a:buChar char="•"/>
            </a:pPr>
            <a:r>
              <a:rPr lang="fr-FR" sz="2400" noProof="0" dirty="0"/>
              <a:t>27,3 % ont montré une récupération initiale des </a:t>
            </a:r>
            <a:r>
              <a:rPr lang="fr-FR" sz="2400" noProof="0" dirty="0" err="1"/>
              <a:t>Ig</a:t>
            </a:r>
            <a:endParaRPr lang="fr-FR" sz="2400" dirty="0"/>
          </a:p>
          <a:p>
            <a:pPr marL="191197" lvl="1" algn="just">
              <a:lnSpc>
                <a:spcPct val="95000"/>
              </a:lnSpc>
              <a:spcBef>
                <a:spcPts val="591"/>
              </a:spcBef>
              <a:buClr>
                <a:schemeClr val="accent1"/>
              </a:buClr>
            </a:pPr>
            <a:r>
              <a:rPr lang="fr-FR" sz="2400" noProof="0" dirty="0">
                <a:sym typeface="Wingdings" panose="05000000000000000000" pitchFamily="2" charset="2"/>
              </a:rPr>
              <a:t> D</a:t>
            </a:r>
            <a:r>
              <a:rPr lang="fr-FR" sz="2400" noProof="0" dirty="0"/>
              <a:t>éfinie comme l’obtention de taux </a:t>
            </a:r>
            <a:r>
              <a:rPr lang="fr-FR" sz="2400" noProof="0" dirty="0" err="1"/>
              <a:t>d’IgA</a:t>
            </a:r>
            <a:r>
              <a:rPr lang="fr-FR" sz="2400" noProof="0" dirty="0"/>
              <a:t> et d’IgM &gt; 0,5 fois la limite inférieure de la normale lors de ≥ 3 évaluations consécutives après interruption/arrêt</a:t>
            </a:r>
          </a:p>
          <a:p>
            <a:pPr marL="191197" lvl="1" algn="just">
              <a:lnSpc>
                <a:spcPct val="95000"/>
              </a:lnSpc>
              <a:spcBef>
                <a:spcPts val="591"/>
              </a:spcBef>
              <a:buClr>
                <a:schemeClr val="accent1"/>
              </a:buClr>
            </a:pPr>
            <a:endParaRPr lang="fr-FR" sz="2400" noProof="0" dirty="0"/>
          </a:p>
          <a:p>
            <a:pPr marL="648397" lvl="1" indent="-457200" algn="just">
              <a:lnSpc>
                <a:spcPct val="95000"/>
              </a:lnSpc>
              <a:spcBef>
                <a:spcPts val="591"/>
              </a:spcBef>
              <a:buClr>
                <a:schemeClr val="accent1"/>
              </a:buClr>
              <a:buFont typeface="Arial" panose="020B0604020202020204" pitchFamily="34" charset="0"/>
              <a:buChar char="•"/>
            </a:pPr>
            <a:r>
              <a:rPr lang="fr-FR" sz="2400" noProof="0" dirty="0"/>
              <a:t>Chez les patients ayant récupéré, le délai médian de récupération était de 12,2 mois (intervalle : 11,0-13,1)</a:t>
            </a:r>
          </a:p>
        </p:txBody>
      </p:sp>
    </p:spTree>
    <p:extLst>
      <p:ext uri="{BB962C8B-B14F-4D97-AF65-F5344CB8AC3E}">
        <p14:creationId xmlns:p14="http://schemas.microsoft.com/office/powerpoint/2010/main" val="381228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57E0CC34-D99A-2430-A3D6-BEF9868B6204}"/>
              </a:ext>
            </a:extLst>
          </p:cNvPr>
          <p:cNvSpPr>
            <a:spLocks noGrp="1"/>
          </p:cNvSpPr>
          <p:nvPr>
            <p:ph type="title"/>
          </p:nvPr>
        </p:nvSpPr>
        <p:spPr>
          <a:xfrm>
            <a:off x="487680" y="731520"/>
            <a:ext cx="10515600" cy="553998"/>
          </a:xfrm>
        </p:spPr>
        <p:txBody>
          <a:bodyPr/>
          <a:lstStyle/>
          <a:p>
            <a:r>
              <a:rPr lang="fr-FR" dirty="0"/>
              <a:t>Patients ayant repris </a:t>
            </a:r>
            <a:r>
              <a:rPr lang="fr-FR" dirty="0" err="1"/>
              <a:t>elranatamab</a:t>
            </a:r>
            <a:endParaRPr lang="fr-FR" dirty="0"/>
          </a:p>
        </p:txBody>
      </p:sp>
      <p:sp>
        <p:nvSpPr>
          <p:cNvPr id="7" name="Espace réservé du contenu 6">
            <a:extLst>
              <a:ext uri="{FF2B5EF4-FFF2-40B4-BE49-F238E27FC236}">
                <a16:creationId xmlns:a16="http://schemas.microsoft.com/office/drawing/2014/main" id="{FA1EF148-7814-88AC-E94B-B1C56772195E}"/>
              </a:ext>
            </a:extLst>
          </p:cNvPr>
          <p:cNvSpPr>
            <a:spLocks noGrp="1"/>
          </p:cNvSpPr>
          <p:nvPr>
            <p:ph sz="quarter" idx="14"/>
          </p:nvPr>
        </p:nvSpPr>
        <p:spPr/>
        <p:txBody>
          <a:bodyPr/>
          <a:lstStyle/>
          <a:p>
            <a:endParaRPr lang="fr-FR"/>
          </a:p>
        </p:txBody>
      </p:sp>
      <p:sp>
        <p:nvSpPr>
          <p:cNvPr id="9" name="ZoneTexte 8">
            <a:extLst>
              <a:ext uri="{FF2B5EF4-FFF2-40B4-BE49-F238E27FC236}">
                <a16:creationId xmlns:a16="http://schemas.microsoft.com/office/drawing/2014/main" id="{7C7BB7A1-2F69-2327-3F5E-5B6F43B59D40}"/>
              </a:ext>
            </a:extLst>
          </p:cNvPr>
          <p:cNvSpPr txBox="1"/>
          <p:nvPr/>
        </p:nvSpPr>
        <p:spPr>
          <a:xfrm>
            <a:off x="487680" y="1440000"/>
            <a:ext cx="10800000" cy="2702278"/>
          </a:xfrm>
          <a:prstGeom prst="rect">
            <a:avLst/>
          </a:prstGeom>
          <a:noFill/>
        </p:spPr>
        <p:txBody>
          <a:bodyPr wrap="square">
            <a:spAutoFit/>
          </a:bodyPr>
          <a:lstStyle/>
          <a:p>
            <a:pPr marL="648397" lvl="1" indent="-457200" algn="just">
              <a:lnSpc>
                <a:spcPct val="95000"/>
              </a:lnSpc>
              <a:spcBef>
                <a:spcPts val="591"/>
              </a:spcBef>
              <a:buClr>
                <a:schemeClr val="accent1"/>
              </a:buClr>
              <a:buFont typeface="Arial" panose="020B0604020202020204" pitchFamily="34" charset="0"/>
              <a:buChar char="•"/>
            </a:pPr>
            <a:r>
              <a:rPr lang="fr-FR" sz="2400" noProof="0" dirty="0"/>
              <a:t>Deux patients ont repris </a:t>
            </a:r>
            <a:r>
              <a:rPr lang="fr-FR" sz="2400" noProof="0" dirty="0" err="1"/>
              <a:t>elranatamab</a:t>
            </a:r>
            <a:r>
              <a:rPr lang="fr-FR" sz="2400" noProof="0" dirty="0"/>
              <a:t> après des interruptions de dose de ≈ 12 et ≈ 14 mois</a:t>
            </a:r>
          </a:p>
          <a:p>
            <a:pPr marL="648397" lvl="1" indent="-457200" algn="just">
              <a:lnSpc>
                <a:spcPct val="95000"/>
              </a:lnSpc>
              <a:spcBef>
                <a:spcPts val="591"/>
              </a:spcBef>
              <a:buClr>
                <a:schemeClr val="accent1"/>
              </a:buClr>
              <a:buFont typeface="Arial" panose="020B0604020202020204" pitchFamily="34" charset="0"/>
              <a:buChar char="•"/>
            </a:pPr>
            <a:r>
              <a:rPr lang="fr-FR" sz="2400" noProof="0" dirty="0"/>
              <a:t>Les deux patients présentaient une ≥ RC au début de l’interruption prolongée et étaient toujours en ≥ RC à la date de clôture des données </a:t>
            </a:r>
          </a:p>
          <a:p>
            <a:pPr marL="648397" lvl="1" indent="-457200" algn="just">
              <a:lnSpc>
                <a:spcPct val="95000"/>
              </a:lnSpc>
              <a:spcBef>
                <a:spcPts val="591"/>
              </a:spcBef>
              <a:buClr>
                <a:schemeClr val="accent1"/>
              </a:buClr>
              <a:buFont typeface="Arial" panose="020B0604020202020204" pitchFamily="34" charset="0"/>
              <a:buChar char="•"/>
            </a:pPr>
            <a:r>
              <a:rPr lang="fr-FR" sz="2400" noProof="0" dirty="0"/>
              <a:t>Un patient a présenté des signes précoces de rechute (immunofixation sérique [SIFE] et urinaire [UIFE] positive) et est redevenu négatif après la reprise du traitement</a:t>
            </a:r>
          </a:p>
        </p:txBody>
      </p:sp>
    </p:spTree>
    <p:extLst>
      <p:ext uri="{BB962C8B-B14F-4D97-AF65-F5344CB8AC3E}">
        <p14:creationId xmlns:p14="http://schemas.microsoft.com/office/powerpoint/2010/main" val="1941155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D9A08FFE-5583-8453-5BB1-572117452EBD}"/>
              </a:ext>
            </a:extLst>
          </p:cNvPr>
          <p:cNvSpPr>
            <a:spLocks noGrp="1"/>
          </p:cNvSpPr>
          <p:nvPr>
            <p:ph type="title"/>
          </p:nvPr>
        </p:nvSpPr>
        <p:spPr>
          <a:xfrm>
            <a:off x="487680" y="731520"/>
            <a:ext cx="10515600" cy="553998"/>
          </a:xfrm>
        </p:spPr>
        <p:txBody>
          <a:bodyPr/>
          <a:lstStyle/>
          <a:p>
            <a:r>
              <a:rPr lang="fr-FR" dirty="0"/>
              <a:t>Conclusion</a:t>
            </a:r>
          </a:p>
        </p:txBody>
      </p:sp>
      <p:sp>
        <p:nvSpPr>
          <p:cNvPr id="6" name="ZoneTexte 5">
            <a:extLst>
              <a:ext uri="{FF2B5EF4-FFF2-40B4-BE49-F238E27FC236}">
                <a16:creationId xmlns:a16="http://schemas.microsoft.com/office/drawing/2014/main" id="{4B2EA7A7-7545-6ABC-028D-91774E59D837}"/>
              </a:ext>
            </a:extLst>
          </p:cNvPr>
          <p:cNvSpPr txBox="1"/>
          <p:nvPr/>
        </p:nvSpPr>
        <p:spPr>
          <a:xfrm>
            <a:off x="487680" y="1440000"/>
            <a:ext cx="11098392" cy="3785652"/>
          </a:xfrm>
          <a:prstGeom prst="rect">
            <a:avLst/>
          </a:prstGeom>
          <a:noFill/>
        </p:spPr>
        <p:txBody>
          <a:bodyPr wrap="square">
            <a:spAutoFit/>
          </a:bodyPr>
          <a:lstStyle/>
          <a:p>
            <a:pPr marL="285750" indent="-285750" algn="just">
              <a:buFont typeface="Arial" panose="020B0604020202020204" pitchFamily="34" charset="0"/>
              <a:buChar char="•"/>
            </a:pPr>
            <a:r>
              <a:rPr lang="fr-FR" sz="2400" noProof="0" dirty="0"/>
              <a:t>Dans cette cohorte de patients, malgré une interruption prolongée du traitement ou un arrêt définitif, la plupart des patients ont maintenu la réponse clinique, démontrant la durabilité des réponses à </a:t>
            </a:r>
            <a:r>
              <a:rPr lang="fr-FR" sz="2400" dirty="0"/>
              <a:t>e</a:t>
            </a:r>
            <a:r>
              <a:rPr lang="fr-FR" sz="2400" noProof="0" dirty="0" err="1"/>
              <a:t>lranatamab</a:t>
            </a:r>
            <a:r>
              <a:rPr lang="fr-FR" sz="2400" noProof="0" dirty="0"/>
              <a:t>.</a:t>
            </a:r>
          </a:p>
          <a:p>
            <a:pPr marL="285750" indent="-285750" algn="just">
              <a:buFont typeface="Arial" panose="020B0604020202020204" pitchFamily="34" charset="0"/>
              <a:buChar char="•"/>
            </a:pPr>
            <a:endParaRPr lang="fr-FR" sz="2400" noProof="0" dirty="0"/>
          </a:p>
          <a:p>
            <a:pPr marL="285750" indent="-285750" algn="just">
              <a:buFont typeface="Arial" panose="020B0604020202020204" pitchFamily="34" charset="0"/>
              <a:buChar char="•"/>
            </a:pPr>
            <a:r>
              <a:rPr lang="fr-FR" sz="2400" noProof="0" dirty="0"/>
              <a:t>De plus, ces données soutiennent la faisabilité des interruptions de traitement pour gérer les événements indésirables et permettre des interruptions de traitement sans compromettre l’efficacité d’</a:t>
            </a:r>
            <a:r>
              <a:rPr lang="fr-FR" sz="2400" noProof="0" dirty="0" err="1"/>
              <a:t>elranatamab</a:t>
            </a:r>
            <a:r>
              <a:rPr lang="fr-FR" sz="2400" dirty="0"/>
              <a:t>.</a:t>
            </a:r>
            <a:endParaRPr lang="fr-FR" sz="2400" noProof="0" dirty="0"/>
          </a:p>
          <a:p>
            <a:pPr marL="285750" indent="-285750" algn="just">
              <a:buFont typeface="Arial" panose="020B0604020202020204" pitchFamily="34" charset="0"/>
              <a:buChar char="•"/>
            </a:pPr>
            <a:endParaRPr lang="fr-FR" sz="2400" noProof="0" dirty="0"/>
          </a:p>
          <a:p>
            <a:pPr marL="285750" indent="-285750" algn="just">
              <a:buFont typeface="Arial" panose="020B0604020202020204" pitchFamily="34" charset="0"/>
              <a:buChar char="•"/>
            </a:pPr>
            <a:r>
              <a:rPr lang="fr-FR" sz="2400" noProof="0" dirty="0"/>
              <a:t>Des études visant à évaluer la possibilité de reprendre le traitement par </a:t>
            </a:r>
            <a:r>
              <a:rPr lang="fr-FR" sz="2400" noProof="0" dirty="0" err="1"/>
              <a:t>elranatamab</a:t>
            </a:r>
            <a:r>
              <a:rPr lang="fr-FR" sz="2400" noProof="0" dirty="0"/>
              <a:t> en cas de signes de progression de la maladie sont justifiées.</a:t>
            </a:r>
          </a:p>
        </p:txBody>
      </p:sp>
      <p:sp>
        <p:nvSpPr>
          <p:cNvPr id="9" name="ZoneTexte 8">
            <a:extLst>
              <a:ext uri="{FF2B5EF4-FFF2-40B4-BE49-F238E27FC236}">
                <a16:creationId xmlns:a16="http://schemas.microsoft.com/office/drawing/2014/main" id="{C5109C85-EC12-315A-2351-BC825556FE81}"/>
              </a:ext>
            </a:extLst>
          </p:cNvPr>
          <p:cNvSpPr txBox="1"/>
          <p:nvPr/>
        </p:nvSpPr>
        <p:spPr>
          <a:xfrm>
            <a:off x="1539716" y="6142851"/>
            <a:ext cx="9112568" cy="461665"/>
          </a:xfrm>
          <a:prstGeom prst="rect">
            <a:avLst/>
          </a:prstGeom>
          <a:noFill/>
        </p:spPr>
        <p:txBody>
          <a:bodyPr wrap="square">
            <a:spAutoFit/>
          </a:bodyPr>
          <a:lstStyle/>
          <a:p>
            <a:pPr marL="0" marR="508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10" normalizeH="0" baseline="0" noProof="0" dirty="0">
                <a:ln>
                  <a:noFill/>
                </a:ln>
                <a:solidFill>
                  <a:schemeClr val="tx2"/>
                </a:solidFill>
                <a:effectLst/>
                <a:uLnTx/>
                <a:uFillTx/>
                <a:latin typeface="Arial"/>
                <a:cs typeface="Arial"/>
              </a:rPr>
              <a:t>Précédemment</a:t>
            </a:r>
            <a:r>
              <a:rPr kumimoji="0" lang="fr-FR" sz="1200" b="0" i="0" u="none" strike="noStrike" kern="0" cap="none" spc="30" normalizeH="0" baseline="0" noProof="0" dirty="0">
                <a:ln>
                  <a:noFill/>
                </a:ln>
                <a:solidFill>
                  <a:schemeClr val="tx2"/>
                </a:solidFill>
                <a:effectLst/>
                <a:uLnTx/>
                <a:uFillTx/>
                <a:latin typeface="Arial"/>
                <a:cs typeface="Arial"/>
              </a:rPr>
              <a:t> </a:t>
            </a:r>
            <a:r>
              <a:rPr kumimoji="0" lang="fr-FR" sz="1200" b="0" i="0" u="none" strike="noStrike" kern="0" cap="none" spc="0" normalizeH="0" baseline="0" noProof="0" dirty="0">
                <a:ln>
                  <a:noFill/>
                </a:ln>
                <a:solidFill>
                  <a:schemeClr val="tx2"/>
                </a:solidFill>
                <a:effectLst/>
                <a:uLnTx/>
                <a:uFillTx/>
                <a:latin typeface="Arial"/>
                <a:cs typeface="Arial"/>
              </a:rPr>
              <a:t>présenté en poster à</a:t>
            </a:r>
            <a:r>
              <a:rPr kumimoji="0" lang="fr-FR" sz="1200" b="0" i="0" u="none" strike="noStrike" kern="0" cap="none" spc="-15" normalizeH="0" baseline="0" noProof="0" dirty="0">
                <a:ln>
                  <a:noFill/>
                </a:ln>
                <a:solidFill>
                  <a:schemeClr val="tx2"/>
                </a:solidFill>
                <a:effectLst/>
                <a:uLnTx/>
                <a:uFillTx/>
                <a:latin typeface="Arial"/>
                <a:cs typeface="Arial"/>
              </a:rPr>
              <a:t> </a:t>
            </a:r>
            <a:r>
              <a:rPr kumimoji="0" lang="fr-FR" sz="1200" b="0" i="0" u="none" strike="noStrike" kern="0" cap="none" spc="0" normalizeH="0" baseline="0" noProof="0" dirty="0">
                <a:ln>
                  <a:noFill/>
                </a:ln>
                <a:solidFill>
                  <a:schemeClr val="tx2"/>
                </a:solidFill>
                <a:effectLst/>
                <a:uLnTx/>
                <a:uFillTx/>
                <a:latin typeface="Arial"/>
                <a:cs typeface="Arial"/>
              </a:rPr>
              <a:t>la</a:t>
            </a:r>
            <a:r>
              <a:rPr kumimoji="0" lang="fr-FR" sz="1200" b="0" i="0" u="none" strike="noStrike" kern="0" cap="none" spc="-10" normalizeH="0" baseline="0" noProof="0" dirty="0">
                <a:ln>
                  <a:noFill/>
                </a:ln>
                <a:solidFill>
                  <a:schemeClr val="tx2"/>
                </a:solidFill>
                <a:effectLst/>
                <a:uLnTx/>
                <a:uFillTx/>
                <a:latin typeface="Arial"/>
                <a:cs typeface="Arial"/>
              </a:rPr>
              <a:t> </a:t>
            </a:r>
            <a:r>
              <a:rPr kumimoji="0" lang="fr-FR" sz="1200" b="0" i="0" u="none" strike="noStrike" kern="0" cap="none" spc="0" normalizeH="0" baseline="0" noProof="0" dirty="0">
                <a:ln>
                  <a:noFill/>
                </a:ln>
                <a:solidFill>
                  <a:schemeClr val="tx2"/>
                </a:solidFill>
                <a:effectLst/>
                <a:uLnTx/>
                <a:uFillTx/>
                <a:latin typeface="Arial"/>
                <a:cs typeface="Arial"/>
              </a:rPr>
              <a:t>67e</a:t>
            </a:r>
            <a:r>
              <a:rPr kumimoji="0" lang="fr-FR" sz="1200" b="0" i="0" u="none" strike="noStrike" kern="0" cap="none" spc="-5" normalizeH="0" baseline="0" noProof="0" dirty="0">
                <a:ln>
                  <a:noFill/>
                </a:ln>
                <a:solidFill>
                  <a:schemeClr val="tx2"/>
                </a:solidFill>
                <a:effectLst/>
                <a:uLnTx/>
                <a:uFillTx/>
                <a:latin typeface="Arial"/>
                <a:cs typeface="Arial"/>
              </a:rPr>
              <a:t> </a:t>
            </a:r>
            <a:r>
              <a:rPr kumimoji="0" lang="fr-FR" sz="1200" b="0" i="0" u="none" strike="noStrike" kern="0" cap="none" spc="0" normalizeH="0" baseline="0" noProof="0" dirty="0">
                <a:ln>
                  <a:noFill/>
                </a:ln>
                <a:solidFill>
                  <a:schemeClr val="tx2"/>
                </a:solidFill>
                <a:effectLst/>
                <a:uLnTx/>
                <a:uFillTx/>
                <a:latin typeface="Arial"/>
                <a:cs typeface="Arial"/>
              </a:rPr>
              <a:t>réunion annuelle</a:t>
            </a:r>
            <a:r>
              <a:rPr kumimoji="0" lang="fr-FR" sz="1200" b="0" i="0" u="none" strike="noStrike" kern="0" cap="none" spc="-10" normalizeH="0" baseline="0" noProof="0" dirty="0">
                <a:ln>
                  <a:noFill/>
                </a:ln>
                <a:solidFill>
                  <a:schemeClr val="tx2"/>
                </a:solidFill>
                <a:effectLst/>
                <a:uLnTx/>
                <a:uFillTx/>
                <a:latin typeface="Arial"/>
                <a:cs typeface="Arial"/>
              </a:rPr>
              <a:t> </a:t>
            </a:r>
            <a:r>
              <a:rPr kumimoji="0" lang="fr-FR" sz="1200" b="0" i="0" u="none" strike="noStrike" kern="0" cap="none" spc="0" normalizeH="0" baseline="0" noProof="0" dirty="0">
                <a:ln>
                  <a:noFill/>
                </a:ln>
                <a:solidFill>
                  <a:schemeClr val="tx2"/>
                </a:solidFill>
                <a:effectLst/>
                <a:uLnTx/>
                <a:uFillTx/>
                <a:latin typeface="Arial"/>
                <a:cs typeface="Arial"/>
              </a:rPr>
              <a:t>et</a:t>
            </a:r>
            <a:r>
              <a:rPr kumimoji="0" lang="fr-FR" sz="1200" b="0" i="0" u="none" strike="noStrike" kern="0" cap="none" spc="-15" normalizeH="0" baseline="0" noProof="0" dirty="0">
                <a:ln>
                  <a:noFill/>
                </a:ln>
                <a:solidFill>
                  <a:schemeClr val="tx2"/>
                </a:solidFill>
                <a:effectLst/>
                <a:uLnTx/>
                <a:uFillTx/>
                <a:latin typeface="Arial"/>
                <a:cs typeface="Arial"/>
              </a:rPr>
              <a:t> </a:t>
            </a:r>
            <a:r>
              <a:rPr kumimoji="0" lang="fr-FR" sz="1200" b="0" i="0" u="none" strike="noStrike" kern="0" cap="none" spc="-20" normalizeH="0" baseline="0" noProof="0" dirty="0">
                <a:ln>
                  <a:noFill/>
                </a:ln>
                <a:solidFill>
                  <a:schemeClr val="tx2"/>
                </a:solidFill>
                <a:effectLst/>
                <a:uLnTx/>
                <a:uFillTx/>
                <a:latin typeface="Arial"/>
                <a:cs typeface="Arial"/>
              </a:rPr>
              <a:t>exposition</a:t>
            </a:r>
            <a:r>
              <a:rPr kumimoji="0" lang="fr-FR" sz="1200" b="0" i="0" u="none" strike="noStrike" kern="0" cap="none" spc="-10" normalizeH="0" baseline="0" noProof="0" dirty="0">
                <a:ln>
                  <a:noFill/>
                </a:ln>
                <a:solidFill>
                  <a:schemeClr val="tx2"/>
                </a:solidFill>
                <a:effectLst/>
                <a:uLnTx/>
                <a:uFillTx/>
                <a:latin typeface="Arial"/>
                <a:cs typeface="Arial"/>
              </a:rPr>
              <a:t> </a:t>
            </a:r>
            <a:r>
              <a:rPr kumimoji="0" lang="fr-FR" sz="1200" b="0" i="0" u="none" strike="noStrike" kern="0" cap="none" spc="-25" normalizeH="0" baseline="0" noProof="0" dirty="0">
                <a:ln>
                  <a:noFill/>
                </a:ln>
                <a:solidFill>
                  <a:schemeClr val="tx2"/>
                </a:solidFill>
                <a:effectLst/>
                <a:uLnTx/>
                <a:uFillTx/>
                <a:latin typeface="Arial"/>
                <a:cs typeface="Arial"/>
              </a:rPr>
              <a:t>de </a:t>
            </a:r>
            <a:r>
              <a:rPr kumimoji="0" lang="fr-FR" sz="1200" b="0" i="0" u="none" strike="noStrike" kern="0" cap="none" spc="-10" normalizeH="0" baseline="0" noProof="0" dirty="0">
                <a:ln>
                  <a:noFill/>
                </a:ln>
                <a:solidFill>
                  <a:schemeClr val="tx2"/>
                </a:solidFill>
                <a:effectLst/>
                <a:uLnTx/>
                <a:uFillTx/>
                <a:latin typeface="Arial"/>
                <a:cs typeface="Arial"/>
              </a:rPr>
              <a:t>l’ASH </a:t>
            </a:r>
            <a:r>
              <a:rPr kumimoji="0" lang="fr-FR" sz="1200" b="0" i="0" u="none" strike="noStrike" kern="0" cap="none" spc="0" normalizeH="0" baseline="0" noProof="0" dirty="0">
                <a:ln>
                  <a:noFill/>
                </a:ln>
                <a:solidFill>
                  <a:schemeClr val="tx2"/>
                </a:solidFill>
                <a:effectLst/>
                <a:uLnTx/>
                <a:uFillTx/>
                <a:latin typeface="Arial"/>
                <a:cs typeface="Arial"/>
              </a:rPr>
              <a:t>les</a:t>
            </a:r>
            <a:r>
              <a:rPr kumimoji="0" lang="fr-FR" sz="1200" b="0" i="0" u="none" strike="noStrike" kern="0" cap="none" spc="-25" normalizeH="0" baseline="0" noProof="0" dirty="0">
                <a:ln>
                  <a:noFill/>
                </a:ln>
                <a:solidFill>
                  <a:schemeClr val="tx2"/>
                </a:solidFill>
                <a:effectLst/>
                <a:uLnTx/>
                <a:uFillTx/>
                <a:latin typeface="Arial"/>
                <a:cs typeface="Arial"/>
              </a:rPr>
              <a:t> </a:t>
            </a:r>
            <a:r>
              <a:rPr kumimoji="0" lang="fr-FR" sz="1200" b="0" i="0" u="none" strike="noStrike" kern="0" cap="none" spc="-20" normalizeH="0" baseline="0" noProof="0" dirty="0">
                <a:ln>
                  <a:noFill/>
                </a:ln>
                <a:solidFill>
                  <a:schemeClr val="tx2"/>
                </a:solidFill>
                <a:effectLst/>
                <a:uLnTx/>
                <a:uFillTx/>
                <a:latin typeface="Arial"/>
                <a:cs typeface="Arial"/>
              </a:rPr>
              <a:t>6-9</a:t>
            </a:r>
            <a:r>
              <a:rPr kumimoji="0" lang="fr-FR" sz="1200" b="0" i="0" u="none" strike="noStrike" kern="0" cap="none" spc="-15" normalizeH="0" baseline="0" noProof="0" dirty="0">
                <a:ln>
                  <a:noFill/>
                </a:ln>
                <a:solidFill>
                  <a:schemeClr val="tx2"/>
                </a:solidFill>
                <a:effectLst/>
                <a:uLnTx/>
                <a:uFillTx/>
                <a:latin typeface="Arial"/>
                <a:cs typeface="Arial"/>
              </a:rPr>
              <a:t> </a:t>
            </a:r>
            <a:r>
              <a:rPr kumimoji="0" lang="fr-FR" sz="1200" b="0" i="0" u="none" strike="noStrike" kern="0" cap="none" spc="0" normalizeH="0" baseline="0" noProof="0" dirty="0">
                <a:ln>
                  <a:noFill/>
                </a:ln>
                <a:solidFill>
                  <a:schemeClr val="tx2"/>
                </a:solidFill>
                <a:effectLst/>
                <a:uLnTx/>
                <a:uFillTx/>
                <a:latin typeface="Arial"/>
                <a:cs typeface="Arial"/>
              </a:rPr>
              <a:t>décembre 2025</a:t>
            </a:r>
            <a:r>
              <a:rPr kumimoji="0" lang="fr-FR" sz="1200" b="0" i="0" u="none" strike="noStrike" kern="0" cap="none" spc="-25" normalizeH="0" baseline="0" noProof="0" dirty="0">
                <a:ln>
                  <a:noFill/>
                </a:ln>
                <a:solidFill>
                  <a:schemeClr val="tx2"/>
                </a:solidFill>
                <a:effectLst/>
                <a:uLnTx/>
                <a:uFillTx/>
                <a:latin typeface="Arial"/>
                <a:cs typeface="Arial"/>
              </a:rPr>
              <a:t> </a:t>
            </a:r>
            <a:r>
              <a:rPr kumimoji="0" lang="fr-FR" sz="1200" b="0" i="0" u="none" strike="noStrike" kern="0" cap="none" spc="0" normalizeH="0" baseline="0" noProof="0" dirty="0">
                <a:ln>
                  <a:noFill/>
                </a:ln>
                <a:solidFill>
                  <a:schemeClr val="tx2"/>
                </a:solidFill>
                <a:effectLst/>
                <a:uLnTx/>
                <a:uFillTx/>
                <a:latin typeface="Arial"/>
                <a:cs typeface="Arial"/>
              </a:rPr>
              <a:t>|</a:t>
            </a:r>
            <a:r>
              <a:rPr kumimoji="0" lang="fr-FR" sz="1200" b="0" i="0" u="none" strike="noStrike" kern="0" cap="none" spc="-30" normalizeH="0" baseline="0" noProof="0" dirty="0">
                <a:ln>
                  <a:noFill/>
                </a:ln>
                <a:solidFill>
                  <a:schemeClr val="tx2"/>
                </a:solidFill>
                <a:effectLst/>
                <a:uLnTx/>
                <a:uFillTx/>
                <a:latin typeface="Arial"/>
                <a:cs typeface="Arial"/>
              </a:rPr>
              <a:t> </a:t>
            </a:r>
            <a:r>
              <a:rPr kumimoji="0" lang="fr-FR" sz="1200" b="0" i="0" u="none" strike="noStrike" kern="0" cap="none" spc="0" normalizeH="0" baseline="0" noProof="0" dirty="0">
                <a:ln>
                  <a:noFill/>
                </a:ln>
                <a:solidFill>
                  <a:schemeClr val="tx2"/>
                </a:solidFill>
                <a:effectLst/>
                <a:uLnTx/>
                <a:uFillTx/>
                <a:latin typeface="Arial"/>
                <a:cs typeface="Arial"/>
              </a:rPr>
              <a:t>Orlando, FL</a:t>
            </a:r>
            <a:endParaRPr kumimoji="0" lang="fr-FR" sz="1200" b="0" i="0" u="none" strike="noStrike" kern="0" cap="none" spc="-25" normalizeH="0" baseline="0" noProof="0" dirty="0">
              <a:ln>
                <a:noFill/>
              </a:ln>
              <a:solidFill>
                <a:schemeClr val="tx2"/>
              </a:solidFill>
              <a:effectLst/>
              <a:uLnTx/>
              <a:uFillTx/>
              <a:latin typeface="Arial"/>
              <a:cs typeface="Arial"/>
            </a:endParaRPr>
          </a:p>
          <a:p>
            <a:pPr marL="0" marR="5080" lvl="0" indent="0" algn="ctr"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schemeClr val="tx2"/>
                </a:solidFill>
                <a:effectLst/>
                <a:uLnTx/>
                <a:uFillTx/>
                <a:latin typeface="Arial"/>
                <a:cs typeface="Arial"/>
              </a:rPr>
              <a:t>Présentation orale</a:t>
            </a:r>
            <a:r>
              <a:rPr kumimoji="0" lang="fr-FR" sz="1200" b="1" i="0" u="none" strike="noStrike" kern="0" cap="none" spc="-35" normalizeH="0" baseline="0" noProof="0" dirty="0">
                <a:ln>
                  <a:noFill/>
                </a:ln>
                <a:solidFill>
                  <a:schemeClr val="tx2"/>
                </a:solidFill>
                <a:effectLst/>
                <a:uLnTx/>
                <a:uFillTx/>
                <a:latin typeface="Arial"/>
                <a:cs typeface="Arial"/>
              </a:rPr>
              <a:t> </a:t>
            </a:r>
            <a:r>
              <a:rPr kumimoji="0" lang="fr-FR" sz="1200" b="1" i="0" u="none" strike="noStrike" kern="0" cap="none" spc="0" normalizeH="0" baseline="0" noProof="0" dirty="0">
                <a:ln>
                  <a:noFill/>
                </a:ln>
                <a:solidFill>
                  <a:schemeClr val="tx2"/>
                </a:solidFill>
                <a:effectLst/>
                <a:uLnTx/>
                <a:uFillTx/>
                <a:latin typeface="Arial"/>
                <a:cs typeface="Arial"/>
              </a:rPr>
              <a:t>lors</a:t>
            </a:r>
            <a:r>
              <a:rPr kumimoji="0" lang="fr-FR" sz="1200" b="1" i="0" u="none" strike="noStrike" kern="0" cap="none" spc="-25" normalizeH="0" baseline="0" noProof="0" dirty="0">
                <a:ln>
                  <a:noFill/>
                </a:ln>
                <a:solidFill>
                  <a:schemeClr val="tx2"/>
                </a:solidFill>
                <a:effectLst/>
                <a:uLnTx/>
                <a:uFillTx/>
                <a:latin typeface="Arial"/>
                <a:cs typeface="Arial"/>
              </a:rPr>
              <a:t> </a:t>
            </a:r>
            <a:r>
              <a:rPr kumimoji="0" lang="fr-FR" sz="1200" b="1" i="0" u="none" strike="noStrike" kern="0" cap="none" spc="0" normalizeH="0" baseline="0" noProof="0" dirty="0">
                <a:ln>
                  <a:noFill/>
                </a:ln>
                <a:solidFill>
                  <a:schemeClr val="tx2"/>
                </a:solidFill>
                <a:effectLst/>
                <a:uLnTx/>
                <a:uFillTx/>
                <a:latin typeface="Arial"/>
                <a:cs typeface="Arial"/>
              </a:rPr>
              <a:t>du</a:t>
            </a:r>
            <a:r>
              <a:rPr kumimoji="0" lang="fr-FR" sz="1200" b="1" i="0" u="none" strike="noStrike" kern="0" cap="none" spc="-25" normalizeH="0" baseline="0" noProof="0" dirty="0">
                <a:ln>
                  <a:noFill/>
                </a:ln>
                <a:solidFill>
                  <a:schemeClr val="tx2"/>
                </a:solidFill>
                <a:effectLst/>
                <a:uLnTx/>
                <a:uFillTx/>
                <a:latin typeface="Arial"/>
                <a:cs typeface="Arial"/>
              </a:rPr>
              <a:t> </a:t>
            </a:r>
            <a:r>
              <a:rPr kumimoji="0" lang="fr-FR" sz="1200" b="1" i="0" u="none" strike="noStrike" kern="0" cap="none" spc="0" normalizeH="0" baseline="0" noProof="0" dirty="0">
                <a:ln>
                  <a:noFill/>
                </a:ln>
                <a:solidFill>
                  <a:schemeClr val="tx2"/>
                </a:solidFill>
                <a:effectLst/>
                <a:uLnTx/>
                <a:uFillTx/>
                <a:latin typeface="Arial"/>
                <a:cs typeface="Arial"/>
              </a:rPr>
              <a:t>46e</a:t>
            </a:r>
            <a:r>
              <a:rPr kumimoji="0" lang="fr-FR" sz="1200" b="1" i="0" u="none" strike="noStrike" kern="0" cap="none" spc="-20" normalizeH="0" baseline="0" noProof="0" dirty="0">
                <a:ln>
                  <a:noFill/>
                </a:ln>
                <a:solidFill>
                  <a:schemeClr val="tx2"/>
                </a:solidFill>
                <a:effectLst/>
                <a:uLnTx/>
                <a:uFillTx/>
                <a:latin typeface="Arial"/>
                <a:cs typeface="Arial"/>
              </a:rPr>
              <a:t> </a:t>
            </a:r>
            <a:r>
              <a:rPr kumimoji="0" lang="fr-FR" sz="1200" b="1" i="0" u="none" strike="noStrike" kern="0" cap="none" spc="0" normalizeH="0" baseline="0" noProof="0" dirty="0">
                <a:ln>
                  <a:noFill/>
                </a:ln>
                <a:solidFill>
                  <a:schemeClr val="tx2"/>
                </a:solidFill>
                <a:effectLst/>
                <a:uLnTx/>
                <a:uFillTx/>
                <a:latin typeface="Arial"/>
                <a:cs typeface="Arial"/>
              </a:rPr>
              <a:t>congrès</a:t>
            </a:r>
            <a:r>
              <a:rPr kumimoji="0" lang="fr-FR" sz="1200" b="1" i="0" u="none" strike="noStrike" kern="0" cap="none" spc="-45" normalizeH="0" baseline="0" noProof="0" dirty="0">
                <a:ln>
                  <a:noFill/>
                </a:ln>
                <a:solidFill>
                  <a:schemeClr val="tx2"/>
                </a:solidFill>
                <a:effectLst/>
                <a:uLnTx/>
                <a:uFillTx/>
                <a:latin typeface="Arial"/>
                <a:cs typeface="Arial"/>
              </a:rPr>
              <a:t> </a:t>
            </a:r>
            <a:r>
              <a:rPr kumimoji="0" lang="fr-FR" sz="1200" b="1" i="0" u="none" strike="noStrike" kern="0" cap="none" spc="0" normalizeH="0" baseline="0" noProof="0" dirty="0">
                <a:ln>
                  <a:noFill/>
                </a:ln>
                <a:solidFill>
                  <a:schemeClr val="tx2"/>
                </a:solidFill>
                <a:effectLst/>
                <a:uLnTx/>
                <a:uFillTx/>
                <a:latin typeface="Arial"/>
                <a:cs typeface="Arial"/>
              </a:rPr>
              <a:t>de</a:t>
            </a:r>
            <a:r>
              <a:rPr kumimoji="0" lang="fr-FR" sz="1200" b="1" i="0" u="none" strike="noStrike" kern="0" cap="none" spc="-20" normalizeH="0" baseline="0" noProof="0" dirty="0">
                <a:ln>
                  <a:noFill/>
                </a:ln>
                <a:solidFill>
                  <a:schemeClr val="tx2"/>
                </a:solidFill>
                <a:effectLst/>
                <a:uLnTx/>
                <a:uFillTx/>
                <a:latin typeface="Arial"/>
                <a:cs typeface="Arial"/>
              </a:rPr>
              <a:t> </a:t>
            </a:r>
            <a:r>
              <a:rPr kumimoji="0" lang="fr-FR" sz="1200" b="1" i="0" u="none" strike="noStrike" kern="0" cap="none" spc="0" normalizeH="0" baseline="0" noProof="0" dirty="0">
                <a:ln>
                  <a:noFill/>
                </a:ln>
                <a:solidFill>
                  <a:schemeClr val="tx2"/>
                </a:solidFill>
                <a:effectLst/>
                <a:uLnTx/>
                <a:uFillTx/>
                <a:latin typeface="Arial"/>
                <a:cs typeface="Arial"/>
              </a:rPr>
              <a:t>la</a:t>
            </a:r>
            <a:r>
              <a:rPr kumimoji="0" lang="fr-FR" sz="1200" b="1" i="0" u="none" strike="noStrike" kern="0" cap="none" spc="-15" normalizeH="0" baseline="0" noProof="0" dirty="0">
                <a:ln>
                  <a:noFill/>
                </a:ln>
                <a:solidFill>
                  <a:schemeClr val="tx2"/>
                </a:solidFill>
                <a:effectLst/>
                <a:uLnTx/>
                <a:uFillTx/>
                <a:latin typeface="Arial"/>
                <a:cs typeface="Arial"/>
              </a:rPr>
              <a:t> </a:t>
            </a:r>
            <a:r>
              <a:rPr kumimoji="0" lang="fr-FR" sz="1200" b="1" i="0" u="none" strike="noStrike" kern="0" cap="none" spc="0" normalizeH="0" baseline="0" noProof="0" dirty="0">
                <a:ln>
                  <a:noFill/>
                </a:ln>
                <a:solidFill>
                  <a:schemeClr val="tx2"/>
                </a:solidFill>
                <a:effectLst/>
                <a:uLnTx/>
                <a:uFillTx/>
                <a:latin typeface="Arial"/>
                <a:cs typeface="Arial"/>
              </a:rPr>
              <a:t>Société</a:t>
            </a:r>
            <a:r>
              <a:rPr kumimoji="0" lang="fr-FR" sz="1200" b="1" i="0" u="none" strike="noStrike" kern="0" cap="none" spc="-20" normalizeH="0" baseline="0" noProof="0" dirty="0">
                <a:ln>
                  <a:noFill/>
                </a:ln>
                <a:solidFill>
                  <a:schemeClr val="tx2"/>
                </a:solidFill>
                <a:effectLst/>
                <a:uLnTx/>
                <a:uFillTx/>
                <a:latin typeface="Arial"/>
                <a:cs typeface="Arial"/>
              </a:rPr>
              <a:t> </a:t>
            </a:r>
            <a:r>
              <a:rPr kumimoji="0" lang="fr-FR" sz="1200" b="1" i="0" u="none" strike="noStrike" kern="0" cap="none" spc="-10" normalizeH="0" baseline="0" noProof="0" dirty="0">
                <a:ln>
                  <a:noFill/>
                </a:ln>
                <a:solidFill>
                  <a:schemeClr val="tx2"/>
                </a:solidFill>
                <a:effectLst/>
                <a:uLnTx/>
                <a:uFillTx/>
                <a:latin typeface="Arial"/>
                <a:cs typeface="Arial"/>
              </a:rPr>
              <a:t>d’hématologie </a:t>
            </a:r>
            <a:r>
              <a:rPr kumimoji="0" lang="fr-FR" sz="1200" b="1" i="0" u="none" strike="noStrike" kern="0" cap="none" spc="0" normalizeH="0" baseline="0" noProof="0" dirty="0">
                <a:ln>
                  <a:noFill/>
                </a:ln>
                <a:solidFill>
                  <a:schemeClr val="tx2"/>
                </a:solidFill>
                <a:effectLst/>
                <a:uLnTx/>
                <a:uFillTx/>
                <a:latin typeface="Arial"/>
                <a:cs typeface="Arial"/>
              </a:rPr>
              <a:t>française</a:t>
            </a:r>
            <a:r>
              <a:rPr kumimoji="0" lang="fr-FR" sz="1200" b="1" i="0" u="none" strike="noStrike" kern="0" cap="none" spc="-50" normalizeH="0" baseline="0" noProof="0" dirty="0">
                <a:ln>
                  <a:noFill/>
                </a:ln>
                <a:solidFill>
                  <a:schemeClr val="tx2"/>
                </a:solidFill>
                <a:effectLst/>
                <a:uLnTx/>
                <a:uFillTx/>
                <a:latin typeface="Arial"/>
                <a:cs typeface="Arial"/>
              </a:rPr>
              <a:t> </a:t>
            </a:r>
            <a:r>
              <a:rPr kumimoji="0" lang="fr-FR" sz="1200" b="1" i="0" u="none" strike="noStrike" kern="0" cap="none" spc="0" normalizeH="0" baseline="0" noProof="0" dirty="0">
                <a:ln>
                  <a:noFill/>
                </a:ln>
                <a:solidFill>
                  <a:schemeClr val="tx2"/>
                </a:solidFill>
                <a:effectLst/>
                <a:uLnTx/>
                <a:uFillTx/>
                <a:latin typeface="Arial"/>
                <a:cs typeface="Arial"/>
              </a:rPr>
              <a:t>(SFH)</a:t>
            </a:r>
            <a:r>
              <a:rPr kumimoji="0" lang="fr-FR" sz="1200" b="1" i="0" u="none" strike="noStrike" kern="0" cap="none" spc="-20" normalizeH="0" baseline="0" noProof="0" dirty="0">
                <a:ln>
                  <a:noFill/>
                </a:ln>
                <a:solidFill>
                  <a:schemeClr val="tx2"/>
                </a:solidFill>
                <a:effectLst/>
                <a:uLnTx/>
                <a:uFillTx/>
                <a:latin typeface="Arial"/>
                <a:cs typeface="Arial"/>
              </a:rPr>
              <a:t> </a:t>
            </a:r>
            <a:r>
              <a:rPr kumimoji="0" lang="fr-FR" sz="1200" b="1" i="0" u="none" strike="noStrike" kern="0" cap="none" spc="0" normalizeH="0" baseline="0" noProof="0" dirty="0">
                <a:ln>
                  <a:noFill/>
                </a:ln>
                <a:solidFill>
                  <a:schemeClr val="tx2"/>
                </a:solidFill>
                <a:effectLst/>
                <a:uLnTx/>
                <a:uFillTx/>
                <a:latin typeface="Arial"/>
                <a:cs typeface="Arial"/>
              </a:rPr>
              <a:t>2026</a:t>
            </a:r>
            <a:r>
              <a:rPr kumimoji="0" lang="fr-FR" sz="1200" b="1" i="0" u="none" strike="noStrike" kern="0" cap="none" spc="-40" normalizeH="0" baseline="0" noProof="0" dirty="0">
                <a:ln>
                  <a:noFill/>
                </a:ln>
                <a:solidFill>
                  <a:schemeClr val="tx2"/>
                </a:solidFill>
                <a:effectLst/>
                <a:uLnTx/>
                <a:uFillTx/>
                <a:latin typeface="Arial"/>
                <a:cs typeface="Arial"/>
              </a:rPr>
              <a:t> </a:t>
            </a:r>
            <a:r>
              <a:rPr kumimoji="0" lang="fr-FR" sz="1200" b="1" i="0" u="none" strike="noStrike" kern="0" cap="none" spc="0" normalizeH="0" baseline="0" noProof="0" dirty="0">
                <a:ln>
                  <a:noFill/>
                </a:ln>
                <a:solidFill>
                  <a:schemeClr val="tx2"/>
                </a:solidFill>
                <a:effectLst/>
                <a:uLnTx/>
                <a:uFillTx/>
                <a:latin typeface="Arial"/>
                <a:cs typeface="Arial"/>
              </a:rPr>
              <a:t>| </a:t>
            </a:r>
            <a:r>
              <a:rPr kumimoji="0" lang="fr-FR" sz="1200" b="1" i="0" u="none" strike="noStrike" kern="0" cap="none" spc="-20" normalizeH="0" baseline="0" noProof="0" dirty="0">
                <a:ln>
                  <a:noFill/>
                </a:ln>
                <a:solidFill>
                  <a:schemeClr val="tx2"/>
                </a:solidFill>
                <a:effectLst/>
                <a:uLnTx/>
                <a:uFillTx/>
                <a:latin typeface="Arial"/>
                <a:cs typeface="Arial"/>
              </a:rPr>
              <a:t>25-27 mars</a:t>
            </a:r>
            <a:r>
              <a:rPr kumimoji="0" lang="fr-FR" sz="1200" b="1" i="0" u="none" strike="noStrike" kern="0" cap="none" spc="-5" normalizeH="0" baseline="0" noProof="0" dirty="0">
                <a:ln>
                  <a:noFill/>
                </a:ln>
                <a:solidFill>
                  <a:schemeClr val="tx2"/>
                </a:solidFill>
                <a:effectLst/>
                <a:uLnTx/>
                <a:uFillTx/>
                <a:latin typeface="Arial"/>
                <a:cs typeface="Arial"/>
              </a:rPr>
              <a:t> </a:t>
            </a:r>
            <a:r>
              <a:rPr kumimoji="0" lang="fr-FR" sz="1200" b="1" i="0" u="none" strike="noStrike" kern="0" cap="none" spc="0" normalizeH="0" baseline="0" noProof="0" dirty="0">
                <a:ln>
                  <a:noFill/>
                </a:ln>
                <a:solidFill>
                  <a:schemeClr val="tx2"/>
                </a:solidFill>
                <a:effectLst/>
                <a:uLnTx/>
                <a:uFillTx/>
                <a:latin typeface="Arial"/>
                <a:cs typeface="Arial"/>
              </a:rPr>
              <a:t>2026</a:t>
            </a:r>
            <a:r>
              <a:rPr kumimoji="0" lang="fr-FR" sz="1200" b="1" i="0" u="none" strike="noStrike" kern="0" cap="none" spc="-45" normalizeH="0" baseline="0" noProof="0" dirty="0">
                <a:ln>
                  <a:noFill/>
                </a:ln>
                <a:solidFill>
                  <a:schemeClr val="tx2"/>
                </a:solidFill>
                <a:effectLst/>
                <a:uLnTx/>
                <a:uFillTx/>
                <a:latin typeface="Arial"/>
                <a:cs typeface="Arial"/>
              </a:rPr>
              <a:t> </a:t>
            </a:r>
            <a:r>
              <a:rPr kumimoji="0" lang="fr-FR" sz="1200" b="1" i="0" u="none" strike="noStrike" kern="0" cap="none" spc="0" normalizeH="0" baseline="0" noProof="0" dirty="0">
                <a:ln>
                  <a:noFill/>
                </a:ln>
                <a:solidFill>
                  <a:schemeClr val="tx2"/>
                </a:solidFill>
                <a:effectLst/>
                <a:uLnTx/>
                <a:uFillTx/>
                <a:latin typeface="Arial"/>
                <a:cs typeface="Arial"/>
              </a:rPr>
              <a:t>|</a:t>
            </a:r>
            <a:r>
              <a:rPr kumimoji="0" lang="fr-FR" sz="1200" b="1" i="0" u="none" strike="noStrike" kern="0" cap="none" spc="-20" normalizeH="0" baseline="0" noProof="0" dirty="0">
                <a:ln>
                  <a:noFill/>
                </a:ln>
                <a:solidFill>
                  <a:schemeClr val="tx2"/>
                </a:solidFill>
                <a:effectLst/>
                <a:uLnTx/>
                <a:uFillTx/>
                <a:latin typeface="Arial"/>
                <a:cs typeface="Arial"/>
              </a:rPr>
              <a:t> </a:t>
            </a:r>
            <a:r>
              <a:rPr kumimoji="0" lang="fr-FR" sz="1200" b="1" i="0" u="none" strike="noStrike" kern="0" cap="none" spc="0" normalizeH="0" baseline="0" noProof="0" dirty="0">
                <a:ln>
                  <a:noFill/>
                </a:ln>
                <a:solidFill>
                  <a:schemeClr val="tx2"/>
                </a:solidFill>
                <a:effectLst/>
                <a:uLnTx/>
                <a:uFillTx/>
                <a:latin typeface="Arial"/>
                <a:cs typeface="Arial"/>
              </a:rPr>
              <a:t>Paris,</a:t>
            </a:r>
            <a:r>
              <a:rPr kumimoji="0" lang="fr-FR" sz="1200" b="1" i="0" u="none" strike="noStrike" kern="0" cap="none" spc="-30" normalizeH="0" baseline="0" noProof="0" dirty="0">
                <a:ln>
                  <a:noFill/>
                </a:ln>
                <a:solidFill>
                  <a:schemeClr val="tx2"/>
                </a:solidFill>
                <a:effectLst/>
                <a:uLnTx/>
                <a:uFillTx/>
                <a:latin typeface="Arial"/>
                <a:cs typeface="Arial"/>
              </a:rPr>
              <a:t> </a:t>
            </a:r>
            <a:r>
              <a:rPr kumimoji="0" lang="fr-FR" sz="1200" b="1" i="0" u="none" strike="noStrike" kern="0" cap="none" spc="-10" normalizeH="0" baseline="0" noProof="0" dirty="0">
                <a:ln>
                  <a:noFill/>
                </a:ln>
                <a:solidFill>
                  <a:schemeClr val="tx2"/>
                </a:solidFill>
                <a:effectLst/>
                <a:uLnTx/>
                <a:uFillTx/>
                <a:latin typeface="Arial"/>
                <a:cs typeface="Arial"/>
              </a:rPr>
              <a:t>France</a:t>
            </a:r>
            <a:endParaRPr kumimoji="0" lang="fr-FR" sz="1200" b="1" i="0" u="none" strike="noStrike" kern="0" cap="none" spc="0" normalizeH="0" baseline="0" noProof="0" dirty="0">
              <a:ln>
                <a:noFill/>
              </a:ln>
              <a:solidFill>
                <a:schemeClr val="tx2"/>
              </a:solidFill>
              <a:effectLst/>
              <a:uLnTx/>
              <a:uFillTx/>
              <a:latin typeface="Arial"/>
              <a:cs typeface="Arial"/>
            </a:endParaRPr>
          </a:p>
        </p:txBody>
      </p:sp>
    </p:spTree>
    <p:extLst>
      <p:ext uri="{BB962C8B-B14F-4D97-AF65-F5344CB8AC3E}">
        <p14:creationId xmlns:p14="http://schemas.microsoft.com/office/powerpoint/2010/main" val="1419810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679E4C-06E7-FFD4-5406-DC5F353584BC}"/>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0B6EFB98-45E5-DB33-C128-571002C8EE0B}"/>
              </a:ext>
            </a:extLst>
          </p:cNvPr>
          <p:cNvSpPr>
            <a:spLocks noGrp="1"/>
          </p:cNvSpPr>
          <p:nvPr>
            <p:ph type="title"/>
          </p:nvPr>
        </p:nvSpPr>
        <p:spPr>
          <a:xfrm>
            <a:off x="487680" y="731520"/>
            <a:ext cx="10515600" cy="553998"/>
          </a:xfrm>
        </p:spPr>
        <p:txBody>
          <a:bodyPr/>
          <a:lstStyle/>
          <a:p>
            <a:r>
              <a:rPr lang="fr-FR" dirty="0"/>
              <a:t>Remerciements</a:t>
            </a:r>
          </a:p>
        </p:txBody>
      </p:sp>
      <p:sp>
        <p:nvSpPr>
          <p:cNvPr id="9" name="ZoneTexte 8">
            <a:extLst>
              <a:ext uri="{FF2B5EF4-FFF2-40B4-BE49-F238E27FC236}">
                <a16:creationId xmlns:a16="http://schemas.microsoft.com/office/drawing/2014/main" id="{57771249-6C81-C2D5-191C-26BC32E7A177}"/>
              </a:ext>
            </a:extLst>
          </p:cNvPr>
          <p:cNvSpPr txBox="1"/>
          <p:nvPr/>
        </p:nvSpPr>
        <p:spPr>
          <a:xfrm>
            <a:off x="1539716" y="6142851"/>
            <a:ext cx="9112568" cy="461665"/>
          </a:xfrm>
          <a:prstGeom prst="rect">
            <a:avLst/>
          </a:prstGeom>
          <a:noFill/>
        </p:spPr>
        <p:txBody>
          <a:bodyPr wrap="square">
            <a:spAutoFit/>
          </a:bodyPr>
          <a:lstStyle/>
          <a:p>
            <a:pPr marL="0" marR="508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10" normalizeH="0" baseline="0" noProof="0" dirty="0">
                <a:ln>
                  <a:noFill/>
                </a:ln>
                <a:solidFill>
                  <a:schemeClr val="tx2"/>
                </a:solidFill>
                <a:effectLst/>
                <a:uLnTx/>
                <a:uFillTx/>
                <a:latin typeface="Arial"/>
                <a:cs typeface="Arial"/>
              </a:rPr>
              <a:t>Précédemment</a:t>
            </a:r>
            <a:r>
              <a:rPr kumimoji="0" lang="fr-FR" sz="1200" b="0" i="0" u="none" strike="noStrike" kern="0" cap="none" spc="30" normalizeH="0" baseline="0" noProof="0" dirty="0">
                <a:ln>
                  <a:noFill/>
                </a:ln>
                <a:solidFill>
                  <a:schemeClr val="tx2"/>
                </a:solidFill>
                <a:effectLst/>
                <a:uLnTx/>
                <a:uFillTx/>
                <a:latin typeface="Arial"/>
                <a:cs typeface="Arial"/>
              </a:rPr>
              <a:t> </a:t>
            </a:r>
            <a:r>
              <a:rPr kumimoji="0" lang="fr-FR" sz="1200" b="0" i="0" u="none" strike="noStrike" kern="0" cap="none" spc="0" normalizeH="0" baseline="0" noProof="0" dirty="0">
                <a:ln>
                  <a:noFill/>
                </a:ln>
                <a:solidFill>
                  <a:schemeClr val="tx2"/>
                </a:solidFill>
                <a:effectLst/>
                <a:uLnTx/>
                <a:uFillTx/>
                <a:latin typeface="Arial"/>
                <a:cs typeface="Arial"/>
              </a:rPr>
              <a:t>présenté en poster à</a:t>
            </a:r>
            <a:r>
              <a:rPr kumimoji="0" lang="fr-FR" sz="1200" b="0" i="0" u="none" strike="noStrike" kern="0" cap="none" spc="-15" normalizeH="0" baseline="0" noProof="0" dirty="0">
                <a:ln>
                  <a:noFill/>
                </a:ln>
                <a:solidFill>
                  <a:schemeClr val="tx2"/>
                </a:solidFill>
                <a:effectLst/>
                <a:uLnTx/>
                <a:uFillTx/>
                <a:latin typeface="Arial"/>
                <a:cs typeface="Arial"/>
              </a:rPr>
              <a:t> </a:t>
            </a:r>
            <a:r>
              <a:rPr kumimoji="0" lang="fr-FR" sz="1200" b="0" i="0" u="none" strike="noStrike" kern="0" cap="none" spc="0" normalizeH="0" baseline="0" noProof="0" dirty="0">
                <a:ln>
                  <a:noFill/>
                </a:ln>
                <a:solidFill>
                  <a:schemeClr val="tx2"/>
                </a:solidFill>
                <a:effectLst/>
                <a:uLnTx/>
                <a:uFillTx/>
                <a:latin typeface="Arial"/>
                <a:cs typeface="Arial"/>
              </a:rPr>
              <a:t>la</a:t>
            </a:r>
            <a:r>
              <a:rPr kumimoji="0" lang="fr-FR" sz="1200" b="0" i="0" u="none" strike="noStrike" kern="0" cap="none" spc="-10" normalizeH="0" baseline="0" noProof="0" dirty="0">
                <a:ln>
                  <a:noFill/>
                </a:ln>
                <a:solidFill>
                  <a:schemeClr val="tx2"/>
                </a:solidFill>
                <a:effectLst/>
                <a:uLnTx/>
                <a:uFillTx/>
                <a:latin typeface="Arial"/>
                <a:cs typeface="Arial"/>
              </a:rPr>
              <a:t> </a:t>
            </a:r>
            <a:r>
              <a:rPr kumimoji="0" lang="fr-FR" sz="1200" b="0" i="0" u="none" strike="noStrike" kern="0" cap="none" spc="0" normalizeH="0" baseline="0" noProof="0" dirty="0">
                <a:ln>
                  <a:noFill/>
                </a:ln>
                <a:solidFill>
                  <a:schemeClr val="tx2"/>
                </a:solidFill>
                <a:effectLst/>
                <a:uLnTx/>
                <a:uFillTx/>
                <a:latin typeface="Arial"/>
                <a:cs typeface="Arial"/>
              </a:rPr>
              <a:t>67e</a:t>
            </a:r>
            <a:r>
              <a:rPr kumimoji="0" lang="fr-FR" sz="1200" b="0" i="0" u="none" strike="noStrike" kern="0" cap="none" spc="-5" normalizeH="0" baseline="0" noProof="0" dirty="0">
                <a:ln>
                  <a:noFill/>
                </a:ln>
                <a:solidFill>
                  <a:schemeClr val="tx2"/>
                </a:solidFill>
                <a:effectLst/>
                <a:uLnTx/>
                <a:uFillTx/>
                <a:latin typeface="Arial"/>
                <a:cs typeface="Arial"/>
              </a:rPr>
              <a:t> </a:t>
            </a:r>
            <a:r>
              <a:rPr kumimoji="0" lang="fr-FR" sz="1200" b="0" i="0" u="none" strike="noStrike" kern="0" cap="none" spc="0" normalizeH="0" baseline="0" noProof="0" dirty="0">
                <a:ln>
                  <a:noFill/>
                </a:ln>
                <a:solidFill>
                  <a:schemeClr val="tx2"/>
                </a:solidFill>
                <a:effectLst/>
                <a:uLnTx/>
                <a:uFillTx/>
                <a:latin typeface="Arial"/>
                <a:cs typeface="Arial"/>
              </a:rPr>
              <a:t>réunion annuelle</a:t>
            </a:r>
            <a:r>
              <a:rPr kumimoji="0" lang="fr-FR" sz="1200" b="0" i="0" u="none" strike="noStrike" kern="0" cap="none" spc="-10" normalizeH="0" baseline="0" noProof="0" dirty="0">
                <a:ln>
                  <a:noFill/>
                </a:ln>
                <a:solidFill>
                  <a:schemeClr val="tx2"/>
                </a:solidFill>
                <a:effectLst/>
                <a:uLnTx/>
                <a:uFillTx/>
                <a:latin typeface="Arial"/>
                <a:cs typeface="Arial"/>
              </a:rPr>
              <a:t> </a:t>
            </a:r>
            <a:r>
              <a:rPr kumimoji="0" lang="fr-FR" sz="1200" b="0" i="0" u="none" strike="noStrike" kern="0" cap="none" spc="0" normalizeH="0" baseline="0" noProof="0" dirty="0">
                <a:ln>
                  <a:noFill/>
                </a:ln>
                <a:solidFill>
                  <a:schemeClr val="tx2"/>
                </a:solidFill>
                <a:effectLst/>
                <a:uLnTx/>
                <a:uFillTx/>
                <a:latin typeface="Arial"/>
                <a:cs typeface="Arial"/>
              </a:rPr>
              <a:t>et</a:t>
            </a:r>
            <a:r>
              <a:rPr kumimoji="0" lang="fr-FR" sz="1200" b="0" i="0" u="none" strike="noStrike" kern="0" cap="none" spc="-15" normalizeH="0" baseline="0" noProof="0" dirty="0">
                <a:ln>
                  <a:noFill/>
                </a:ln>
                <a:solidFill>
                  <a:schemeClr val="tx2"/>
                </a:solidFill>
                <a:effectLst/>
                <a:uLnTx/>
                <a:uFillTx/>
                <a:latin typeface="Arial"/>
                <a:cs typeface="Arial"/>
              </a:rPr>
              <a:t> </a:t>
            </a:r>
            <a:r>
              <a:rPr kumimoji="0" lang="fr-FR" sz="1200" b="0" i="0" u="none" strike="noStrike" kern="0" cap="none" spc="-20" normalizeH="0" baseline="0" noProof="0" dirty="0">
                <a:ln>
                  <a:noFill/>
                </a:ln>
                <a:solidFill>
                  <a:schemeClr val="tx2"/>
                </a:solidFill>
                <a:effectLst/>
                <a:uLnTx/>
                <a:uFillTx/>
                <a:latin typeface="Arial"/>
                <a:cs typeface="Arial"/>
              </a:rPr>
              <a:t>exposition</a:t>
            </a:r>
            <a:r>
              <a:rPr kumimoji="0" lang="fr-FR" sz="1200" b="0" i="0" u="none" strike="noStrike" kern="0" cap="none" spc="-10" normalizeH="0" baseline="0" noProof="0" dirty="0">
                <a:ln>
                  <a:noFill/>
                </a:ln>
                <a:solidFill>
                  <a:schemeClr val="tx2"/>
                </a:solidFill>
                <a:effectLst/>
                <a:uLnTx/>
                <a:uFillTx/>
                <a:latin typeface="Arial"/>
                <a:cs typeface="Arial"/>
              </a:rPr>
              <a:t> </a:t>
            </a:r>
            <a:r>
              <a:rPr kumimoji="0" lang="fr-FR" sz="1200" b="0" i="0" u="none" strike="noStrike" kern="0" cap="none" spc="-25" normalizeH="0" baseline="0" noProof="0" dirty="0">
                <a:ln>
                  <a:noFill/>
                </a:ln>
                <a:solidFill>
                  <a:schemeClr val="tx2"/>
                </a:solidFill>
                <a:effectLst/>
                <a:uLnTx/>
                <a:uFillTx/>
                <a:latin typeface="Arial"/>
                <a:cs typeface="Arial"/>
              </a:rPr>
              <a:t>de </a:t>
            </a:r>
            <a:r>
              <a:rPr kumimoji="0" lang="fr-FR" sz="1200" b="0" i="0" u="none" strike="noStrike" kern="0" cap="none" spc="-10" normalizeH="0" baseline="0" noProof="0" dirty="0">
                <a:ln>
                  <a:noFill/>
                </a:ln>
                <a:solidFill>
                  <a:schemeClr val="tx2"/>
                </a:solidFill>
                <a:effectLst/>
                <a:uLnTx/>
                <a:uFillTx/>
                <a:latin typeface="Arial"/>
                <a:cs typeface="Arial"/>
              </a:rPr>
              <a:t>l’ASH </a:t>
            </a:r>
            <a:r>
              <a:rPr kumimoji="0" lang="fr-FR" sz="1200" b="0" i="0" u="none" strike="noStrike" kern="0" cap="none" spc="0" normalizeH="0" baseline="0" noProof="0" dirty="0">
                <a:ln>
                  <a:noFill/>
                </a:ln>
                <a:solidFill>
                  <a:schemeClr val="tx2"/>
                </a:solidFill>
                <a:effectLst/>
                <a:uLnTx/>
                <a:uFillTx/>
                <a:latin typeface="Arial"/>
                <a:cs typeface="Arial"/>
              </a:rPr>
              <a:t>les</a:t>
            </a:r>
            <a:r>
              <a:rPr kumimoji="0" lang="fr-FR" sz="1200" b="0" i="0" u="none" strike="noStrike" kern="0" cap="none" spc="-25" normalizeH="0" baseline="0" noProof="0" dirty="0">
                <a:ln>
                  <a:noFill/>
                </a:ln>
                <a:solidFill>
                  <a:schemeClr val="tx2"/>
                </a:solidFill>
                <a:effectLst/>
                <a:uLnTx/>
                <a:uFillTx/>
                <a:latin typeface="Arial"/>
                <a:cs typeface="Arial"/>
              </a:rPr>
              <a:t> </a:t>
            </a:r>
            <a:r>
              <a:rPr kumimoji="0" lang="fr-FR" sz="1200" b="0" i="0" u="none" strike="noStrike" kern="0" cap="none" spc="-20" normalizeH="0" baseline="0" noProof="0" dirty="0">
                <a:ln>
                  <a:noFill/>
                </a:ln>
                <a:solidFill>
                  <a:schemeClr val="tx2"/>
                </a:solidFill>
                <a:effectLst/>
                <a:uLnTx/>
                <a:uFillTx/>
                <a:latin typeface="Arial"/>
                <a:cs typeface="Arial"/>
              </a:rPr>
              <a:t>6-9</a:t>
            </a:r>
            <a:r>
              <a:rPr kumimoji="0" lang="fr-FR" sz="1200" b="0" i="0" u="none" strike="noStrike" kern="0" cap="none" spc="-15" normalizeH="0" baseline="0" noProof="0" dirty="0">
                <a:ln>
                  <a:noFill/>
                </a:ln>
                <a:solidFill>
                  <a:schemeClr val="tx2"/>
                </a:solidFill>
                <a:effectLst/>
                <a:uLnTx/>
                <a:uFillTx/>
                <a:latin typeface="Arial"/>
                <a:cs typeface="Arial"/>
              </a:rPr>
              <a:t> </a:t>
            </a:r>
            <a:r>
              <a:rPr kumimoji="0" lang="fr-FR" sz="1200" b="0" i="0" u="none" strike="noStrike" kern="0" cap="none" spc="0" normalizeH="0" baseline="0" noProof="0" dirty="0">
                <a:ln>
                  <a:noFill/>
                </a:ln>
                <a:solidFill>
                  <a:schemeClr val="tx2"/>
                </a:solidFill>
                <a:effectLst/>
                <a:uLnTx/>
                <a:uFillTx/>
                <a:latin typeface="Arial"/>
                <a:cs typeface="Arial"/>
              </a:rPr>
              <a:t>décembre 2025</a:t>
            </a:r>
            <a:r>
              <a:rPr kumimoji="0" lang="fr-FR" sz="1200" b="0" i="0" u="none" strike="noStrike" kern="0" cap="none" spc="-25" normalizeH="0" baseline="0" noProof="0" dirty="0">
                <a:ln>
                  <a:noFill/>
                </a:ln>
                <a:solidFill>
                  <a:schemeClr val="tx2"/>
                </a:solidFill>
                <a:effectLst/>
                <a:uLnTx/>
                <a:uFillTx/>
                <a:latin typeface="Arial"/>
                <a:cs typeface="Arial"/>
              </a:rPr>
              <a:t> </a:t>
            </a:r>
            <a:r>
              <a:rPr kumimoji="0" lang="fr-FR" sz="1200" b="0" i="0" u="none" strike="noStrike" kern="0" cap="none" spc="0" normalizeH="0" baseline="0" noProof="0" dirty="0">
                <a:ln>
                  <a:noFill/>
                </a:ln>
                <a:solidFill>
                  <a:schemeClr val="tx2"/>
                </a:solidFill>
                <a:effectLst/>
                <a:uLnTx/>
                <a:uFillTx/>
                <a:latin typeface="Arial"/>
                <a:cs typeface="Arial"/>
              </a:rPr>
              <a:t>|</a:t>
            </a:r>
            <a:r>
              <a:rPr kumimoji="0" lang="fr-FR" sz="1200" b="0" i="0" u="none" strike="noStrike" kern="0" cap="none" spc="-30" normalizeH="0" baseline="0" noProof="0" dirty="0">
                <a:ln>
                  <a:noFill/>
                </a:ln>
                <a:solidFill>
                  <a:schemeClr val="tx2"/>
                </a:solidFill>
                <a:effectLst/>
                <a:uLnTx/>
                <a:uFillTx/>
                <a:latin typeface="Arial"/>
                <a:cs typeface="Arial"/>
              </a:rPr>
              <a:t> </a:t>
            </a:r>
            <a:r>
              <a:rPr kumimoji="0" lang="fr-FR" sz="1200" b="0" i="0" u="none" strike="noStrike" kern="0" cap="none" spc="0" normalizeH="0" baseline="0" noProof="0" dirty="0">
                <a:ln>
                  <a:noFill/>
                </a:ln>
                <a:solidFill>
                  <a:schemeClr val="tx2"/>
                </a:solidFill>
                <a:effectLst/>
                <a:uLnTx/>
                <a:uFillTx/>
                <a:latin typeface="Arial"/>
                <a:cs typeface="Arial"/>
              </a:rPr>
              <a:t>Orlando, FL</a:t>
            </a:r>
            <a:endParaRPr kumimoji="0" lang="fr-FR" sz="1200" b="0" i="0" u="none" strike="noStrike" kern="0" cap="none" spc="-25" normalizeH="0" baseline="0" noProof="0" dirty="0">
              <a:ln>
                <a:noFill/>
              </a:ln>
              <a:solidFill>
                <a:schemeClr val="tx2"/>
              </a:solidFill>
              <a:effectLst/>
              <a:uLnTx/>
              <a:uFillTx/>
              <a:latin typeface="Arial"/>
              <a:cs typeface="Arial"/>
            </a:endParaRPr>
          </a:p>
          <a:p>
            <a:pPr marL="0" marR="5080" lvl="0" indent="0" algn="ctr"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schemeClr val="tx2"/>
                </a:solidFill>
                <a:effectLst/>
                <a:uLnTx/>
                <a:uFillTx/>
                <a:latin typeface="Arial"/>
                <a:cs typeface="Arial"/>
              </a:rPr>
              <a:t>Présentation orale</a:t>
            </a:r>
            <a:r>
              <a:rPr kumimoji="0" lang="fr-FR" sz="1200" b="1" i="0" u="none" strike="noStrike" kern="0" cap="none" spc="-35" normalizeH="0" baseline="0" noProof="0" dirty="0">
                <a:ln>
                  <a:noFill/>
                </a:ln>
                <a:solidFill>
                  <a:schemeClr val="tx2"/>
                </a:solidFill>
                <a:effectLst/>
                <a:uLnTx/>
                <a:uFillTx/>
                <a:latin typeface="Arial"/>
                <a:cs typeface="Arial"/>
              </a:rPr>
              <a:t> </a:t>
            </a:r>
            <a:r>
              <a:rPr kumimoji="0" lang="fr-FR" sz="1200" b="1" i="0" u="none" strike="noStrike" kern="0" cap="none" spc="0" normalizeH="0" baseline="0" noProof="0" dirty="0">
                <a:ln>
                  <a:noFill/>
                </a:ln>
                <a:solidFill>
                  <a:schemeClr val="tx2"/>
                </a:solidFill>
                <a:effectLst/>
                <a:uLnTx/>
                <a:uFillTx/>
                <a:latin typeface="Arial"/>
                <a:cs typeface="Arial"/>
              </a:rPr>
              <a:t>lors</a:t>
            </a:r>
            <a:r>
              <a:rPr kumimoji="0" lang="fr-FR" sz="1200" b="1" i="0" u="none" strike="noStrike" kern="0" cap="none" spc="-25" normalizeH="0" baseline="0" noProof="0" dirty="0">
                <a:ln>
                  <a:noFill/>
                </a:ln>
                <a:solidFill>
                  <a:schemeClr val="tx2"/>
                </a:solidFill>
                <a:effectLst/>
                <a:uLnTx/>
                <a:uFillTx/>
                <a:latin typeface="Arial"/>
                <a:cs typeface="Arial"/>
              </a:rPr>
              <a:t> </a:t>
            </a:r>
            <a:r>
              <a:rPr kumimoji="0" lang="fr-FR" sz="1200" b="1" i="0" u="none" strike="noStrike" kern="0" cap="none" spc="0" normalizeH="0" baseline="0" noProof="0" dirty="0">
                <a:ln>
                  <a:noFill/>
                </a:ln>
                <a:solidFill>
                  <a:schemeClr val="tx2"/>
                </a:solidFill>
                <a:effectLst/>
                <a:uLnTx/>
                <a:uFillTx/>
                <a:latin typeface="Arial"/>
                <a:cs typeface="Arial"/>
              </a:rPr>
              <a:t>du</a:t>
            </a:r>
            <a:r>
              <a:rPr kumimoji="0" lang="fr-FR" sz="1200" b="1" i="0" u="none" strike="noStrike" kern="0" cap="none" spc="-25" normalizeH="0" baseline="0" noProof="0" dirty="0">
                <a:ln>
                  <a:noFill/>
                </a:ln>
                <a:solidFill>
                  <a:schemeClr val="tx2"/>
                </a:solidFill>
                <a:effectLst/>
                <a:uLnTx/>
                <a:uFillTx/>
                <a:latin typeface="Arial"/>
                <a:cs typeface="Arial"/>
              </a:rPr>
              <a:t> </a:t>
            </a:r>
            <a:r>
              <a:rPr kumimoji="0" lang="fr-FR" sz="1200" b="1" i="0" u="none" strike="noStrike" kern="0" cap="none" spc="0" normalizeH="0" baseline="0" noProof="0" dirty="0">
                <a:ln>
                  <a:noFill/>
                </a:ln>
                <a:solidFill>
                  <a:schemeClr val="tx2"/>
                </a:solidFill>
                <a:effectLst/>
                <a:uLnTx/>
                <a:uFillTx/>
                <a:latin typeface="Arial"/>
                <a:cs typeface="Arial"/>
              </a:rPr>
              <a:t>46e</a:t>
            </a:r>
            <a:r>
              <a:rPr kumimoji="0" lang="fr-FR" sz="1200" b="1" i="0" u="none" strike="noStrike" kern="0" cap="none" spc="-20" normalizeH="0" baseline="0" noProof="0" dirty="0">
                <a:ln>
                  <a:noFill/>
                </a:ln>
                <a:solidFill>
                  <a:schemeClr val="tx2"/>
                </a:solidFill>
                <a:effectLst/>
                <a:uLnTx/>
                <a:uFillTx/>
                <a:latin typeface="Arial"/>
                <a:cs typeface="Arial"/>
              </a:rPr>
              <a:t> </a:t>
            </a:r>
            <a:r>
              <a:rPr kumimoji="0" lang="fr-FR" sz="1200" b="1" i="0" u="none" strike="noStrike" kern="0" cap="none" spc="0" normalizeH="0" baseline="0" noProof="0" dirty="0">
                <a:ln>
                  <a:noFill/>
                </a:ln>
                <a:solidFill>
                  <a:schemeClr val="tx2"/>
                </a:solidFill>
                <a:effectLst/>
                <a:uLnTx/>
                <a:uFillTx/>
                <a:latin typeface="Arial"/>
                <a:cs typeface="Arial"/>
              </a:rPr>
              <a:t>congrès</a:t>
            </a:r>
            <a:r>
              <a:rPr kumimoji="0" lang="fr-FR" sz="1200" b="1" i="0" u="none" strike="noStrike" kern="0" cap="none" spc="-45" normalizeH="0" baseline="0" noProof="0" dirty="0">
                <a:ln>
                  <a:noFill/>
                </a:ln>
                <a:solidFill>
                  <a:schemeClr val="tx2"/>
                </a:solidFill>
                <a:effectLst/>
                <a:uLnTx/>
                <a:uFillTx/>
                <a:latin typeface="Arial"/>
                <a:cs typeface="Arial"/>
              </a:rPr>
              <a:t> </a:t>
            </a:r>
            <a:r>
              <a:rPr kumimoji="0" lang="fr-FR" sz="1200" b="1" i="0" u="none" strike="noStrike" kern="0" cap="none" spc="0" normalizeH="0" baseline="0" noProof="0" dirty="0">
                <a:ln>
                  <a:noFill/>
                </a:ln>
                <a:solidFill>
                  <a:schemeClr val="tx2"/>
                </a:solidFill>
                <a:effectLst/>
                <a:uLnTx/>
                <a:uFillTx/>
                <a:latin typeface="Arial"/>
                <a:cs typeface="Arial"/>
              </a:rPr>
              <a:t>de</a:t>
            </a:r>
            <a:r>
              <a:rPr kumimoji="0" lang="fr-FR" sz="1200" b="1" i="0" u="none" strike="noStrike" kern="0" cap="none" spc="-20" normalizeH="0" baseline="0" noProof="0" dirty="0">
                <a:ln>
                  <a:noFill/>
                </a:ln>
                <a:solidFill>
                  <a:schemeClr val="tx2"/>
                </a:solidFill>
                <a:effectLst/>
                <a:uLnTx/>
                <a:uFillTx/>
                <a:latin typeface="Arial"/>
                <a:cs typeface="Arial"/>
              </a:rPr>
              <a:t> </a:t>
            </a:r>
            <a:r>
              <a:rPr kumimoji="0" lang="fr-FR" sz="1200" b="1" i="0" u="none" strike="noStrike" kern="0" cap="none" spc="0" normalizeH="0" baseline="0" noProof="0" dirty="0">
                <a:ln>
                  <a:noFill/>
                </a:ln>
                <a:solidFill>
                  <a:schemeClr val="tx2"/>
                </a:solidFill>
                <a:effectLst/>
                <a:uLnTx/>
                <a:uFillTx/>
                <a:latin typeface="Arial"/>
                <a:cs typeface="Arial"/>
              </a:rPr>
              <a:t>la</a:t>
            </a:r>
            <a:r>
              <a:rPr kumimoji="0" lang="fr-FR" sz="1200" b="1" i="0" u="none" strike="noStrike" kern="0" cap="none" spc="-15" normalizeH="0" baseline="0" noProof="0" dirty="0">
                <a:ln>
                  <a:noFill/>
                </a:ln>
                <a:solidFill>
                  <a:schemeClr val="tx2"/>
                </a:solidFill>
                <a:effectLst/>
                <a:uLnTx/>
                <a:uFillTx/>
                <a:latin typeface="Arial"/>
                <a:cs typeface="Arial"/>
              </a:rPr>
              <a:t> </a:t>
            </a:r>
            <a:r>
              <a:rPr kumimoji="0" lang="fr-FR" sz="1200" b="1" i="0" u="none" strike="noStrike" kern="0" cap="none" spc="0" normalizeH="0" baseline="0" noProof="0" dirty="0">
                <a:ln>
                  <a:noFill/>
                </a:ln>
                <a:solidFill>
                  <a:schemeClr val="tx2"/>
                </a:solidFill>
                <a:effectLst/>
                <a:uLnTx/>
                <a:uFillTx/>
                <a:latin typeface="Arial"/>
                <a:cs typeface="Arial"/>
              </a:rPr>
              <a:t>Société</a:t>
            </a:r>
            <a:r>
              <a:rPr kumimoji="0" lang="fr-FR" sz="1200" b="1" i="0" u="none" strike="noStrike" kern="0" cap="none" spc="-20" normalizeH="0" baseline="0" noProof="0" dirty="0">
                <a:ln>
                  <a:noFill/>
                </a:ln>
                <a:solidFill>
                  <a:schemeClr val="tx2"/>
                </a:solidFill>
                <a:effectLst/>
                <a:uLnTx/>
                <a:uFillTx/>
                <a:latin typeface="Arial"/>
                <a:cs typeface="Arial"/>
              </a:rPr>
              <a:t> </a:t>
            </a:r>
            <a:r>
              <a:rPr kumimoji="0" lang="fr-FR" sz="1200" b="1" i="0" u="none" strike="noStrike" kern="0" cap="none" spc="-10" normalizeH="0" baseline="0" noProof="0" dirty="0">
                <a:ln>
                  <a:noFill/>
                </a:ln>
                <a:solidFill>
                  <a:schemeClr val="tx2"/>
                </a:solidFill>
                <a:effectLst/>
                <a:uLnTx/>
                <a:uFillTx/>
                <a:latin typeface="Arial"/>
                <a:cs typeface="Arial"/>
              </a:rPr>
              <a:t>d’hématologie </a:t>
            </a:r>
            <a:r>
              <a:rPr kumimoji="0" lang="fr-FR" sz="1200" b="1" i="0" u="none" strike="noStrike" kern="0" cap="none" spc="0" normalizeH="0" baseline="0" noProof="0" dirty="0">
                <a:ln>
                  <a:noFill/>
                </a:ln>
                <a:solidFill>
                  <a:schemeClr val="tx2"/>
                </a:solidFill>
                <a:effectLst/>
                <a:uLnTx/>
                <a:uFillTx/>
                <a:latin typeface="Arial"/>
                <a:cs typeface="Arial"/>
              </a:rPr>
              <a:t>française</a:t>
            </a:r>
            <a:r>
              <a:rPr kumimoji="0" lang="fr-FR" sz="1200" b="1" i="0" u="none" strike="noStrike" kern="0" cap="none" spc="-50" normalizeH="0" baseline="0" noProof="0" dirty="0">
                <a:ln>
                  <a:noFill/>
                </a:ln>
                <a:solidFill>
                  <a:schemeClr val="tx2"/>
                </a:solidFill>
                <a:effectLst/>
                <a:uLnTx/>
                <a:uFillTx/>
                <a:latin typeface="Arial"/>
                <a:cs typeface="Arial"/>
              </a:rPr>
              <a:t> </a:t>
            </a:r>
            <a:r>
              <a:rPr kumimoji="0" lang="fr-FR" sz="1200" b="1" i="0" u="none" strike="noStrike" kern="0" cap="none" spc="0" normalizeH="0" baseline="0" noProof="0" dirty="0">
                <a:ln>
                  <a:noFill/>
                </a:ln>
                <a:solidFill>
                  <a:schemeClr val="tx2"/>
                </a:solidFill>
                <a:effectLst/>
                <a:uLnTx/>
                <a:uFillTx/>
                <a:latin typeface="Arial"/>
                <a:cs typeface="Arial"/>
              </a:rPr>
              <a:t>(SFH)</a:t>
            </a:r>
            <a:r>
              <a:rPr kumimoji="0" lang="fr-FR" sz="1200" b="1" i="0" u="none" strike="noStrike" kern="0" cap="none" spc="-20" normalizeH="0" baseline="0" noProof="0" dirty="0">
                <a:ln>
                  <a:noFill/>
                </a:ln>
                <a:solidFill>
                  <a:schemeClr val="tx2"/>
                </a:solidFill>
                <a:effectLst/>
                <a:uLnTx/>
                <a:uFillTx/>
                <a:latin typeface="Arial"/>
                <a:cs typeface="Arial"/>
              </a:rPr>
              <a:t> </a:t>
            </a:r>
            <a:r>
              <a:rPr kumimoji="0" lang="fr-FR" sz="1200" b="1" i="0" u="none" strike="noStrike" kern="0" cap="none" spc="0" normalizeH="0" baseline="0" noProof="0" dirty="0">
                <a:ln>
                  <a:noFill/>
                </a:ln>
                <a:solidFill>
                  <a:schemeClr val="tx2"/>
                </a:solidFill>
                <a:effectLst/>
                <a:uLnTx/>
                <a:uFillTx/>
                <a:latin typeface="Arial"/>
                <a:cs typeface="Arial"/>
              </a:rPr>
              <a:t>2026</a:t>
            </a:r>
            <a:r>
              <a:rPr kumimoji="0" lang="fr-FR" sz="1200" b="1" i="0" u="none" strike="noStrike" kern="0" cap="none" spc="-40" normalizeH="0" baseline="0" noProof="0" dirty="0">
                <a:ln>
                  <a:noFill/>
                </a:ln>
                <a:solidFill>
                  <a:schemeClr val="tx2"/>
                </a:solidFill>
                <a:effectLst/>
                <a:uLnTx/>
                <a:uFillTx/>
                <a:latin typeface="Arial"/>
                <a:cs typeface="Arial"/>
              </a:rPr>
              <a:t> </a:t>
            </a:r>
            <a:r>
              <a:rPr kumimoji="0" lang="fr-FR" sz="1200" b="1" i="0" u="none" strike="noStrike" kern="0" cap="none" spc="0" normalizeH="0" baseline="0" noProof="0" dirty="0">
                <a:ln>
                  <a:noFill/>
                </a:ln>
                <a:solidFill>
                  <a:schemeClr val="tx2"/>
                </a:solidFill>
                <a:effectLst/>
                <a:uLnTx/>
                <a:uFillTx/>
                <a:latin typeface="Arial"/>
                <a:cs typeface="Arial"/>
              </a:rPr>
              <a:t>| </a:t>
            </a:r>
            <a:r>
              <a:rPr kumimoji="0" lang="fr-FR" sz="1200" b="1" i="0" u="none" strike="noStrike" kern="0" cap="none" spc="-20" normalizeH="0" baseline="0" noProof="0" dirty="0">
                <a:ln>
                  <a:noFill/>
                </a:ln>
                <a:solidFill>
                  <a:schemeClr val="tx2"/>
                </a:solidFill>
                <a:effectLst/>
                <a:uLnTx/>
                <a:uFillTx/>
                <a:latin typeface="Arial"/>
                <a:cs typeface="Arial"/>
              </a:rPr>
              <a:t>25-27 mars</a:t>
            </a:r>
            <a:r>
              <a:rPr kumimoji="0" lang="fr-FR" sz="1200" b="1" i="0" u="none" strike="noStrike" kern="0" cap="none" spc="-5" normalizeH="0" baseline="0" noProof="0" dirty="0">
                <a:ln>
                  <a:noFill/>
                </a:ln>
                <a:solidFill>
                  <a:schemeClr val="tx2"/>
                </a:solidFill>
                <a:effectLst/>
                <a:uLnTx/>
                <a:uFillTx/>
                <a:latin typeface="Arial"/>
                <a:cs typeface="Arial"/>
              </a:rPr>
              <a:t> </a:t>
            </a:r>
            <a:r>
              <a:rPr kumimoji="0" lang="fr-FR" sz="1200" b="1" i="0" u="none" strike="noStrike" kern="0" cap="none" spc="0" normalizeH="0" baseline="0" noProof="0" dirty="0">
                <a:ln>
                  <a:noFill/>
                </a:ln>
                <a:solidFill>
                  <a:schemeClr val="tx2"/>
                </a:solidFill>
                <a:effectLst/>
                <a:uLnTx/>
                <a:uFillTx/>
                <a:latin typeface="Arial"/>
                <a:cs typeface="Arial"/>
              </a:rPr>
              <a:t>2026</a:t>
            </a:r>
            <a:r>
              <a:rPr kumimoji="0" lang="fr-FR" sz="1200" b="1" i="0" u="none" strike="noStrike" kern="0" cap="none" spc="-45" normalizeH="0" baseline="0" noProof="0" dirty="0">
                <a:ln>
                  <a:noFill/>
                </a:ln>
                <a:solidFill>
                  <a:schemeClr val="tx2"/>
                </a:solidFill>
                <a:effectLst/>
                <a:uLnTx/>
                <a:uFillTx/>
                <a:latin typeface="Arial"/>
                <a:cs typeface="Arial"/>
              </a:rPr>
              <a:t> </a:t>
            </a:r>
            <a:r>
              <a:rPr kumimoji="0" lang="fr-FR" sz="1200" b="1" i="0" u="none" strike="noStrike" kern="0" cap="none" spc="0" normalizeH="0" baseline="0" noProof="0" dirty="0">
                <a:ln>
                  <a:noFill/>
                </a:ln>
                <a:solidFill>
                  <a:schemeClr val="tx2"/>
                </a:solidFill>
                <a:effectLst/>
                <a:uLnTx/>
                <a:uFillTx/>
                <a:latin typeface="Arial"/>
                <a:cs typeface="Arial"/>
              </a:rPr>
              <a:t>|</a:t>
            </a:r>
            <a:r>
              <a:rPr kumimoji="0" lang="fr-FR" sz="1200" b="1" i="0" u="none" strike="noStrike" kern="0" cap="none" spc="-20" normalizeH="0" baseline="0" noProof="0" dirty="0">
                <a:ln>
                  <a:noFill/>
                </a:ln>
                <a:solidFill>
                  <a:schemeClr val="tx2"/>
                </a:solidFill>
                <a:effectLst/>
                <a:uLnTx/>
                <a:uFillTx/>
                <a:latin typeface="Arial"/>
                <a:cs typeface="Arial"/>
              </a:rPr>
              <a:t> </a:t>
            </a:r>
            <a:r>
              <a:rPr kumimoji="0" lang="fr-FR" sz="1200" b="1" i="0" u="none" strike="noStrike" kern="0" cap="none" spc="0" normalizeH="0" baseline="0" noProof="0" dirty="0">
                <a:ln>
                  <a:noFill/>
                </a:ln>
                <a:solidFill>
                  <a:schemeClr val="tx2"/>
                </a:solidFill>
                <a:effectLst/>
                <a:uLnTx/>
                <a:uFillTx/>
                <a:latin typeface="Arial"/>
                <a:cs typeface="Arial"/>
              </a:rPr>
              <a:t>Paris,</a:t>
            </a:r>
            <a:r>
              <a:rPr kumimoji="0" lang="fr-FR" sz="1200" b="1" i="0" u="none" strike="noStrike" kern="0" cap="none" spc="-30" normalizeH="0" baseline="0" noProof="0" dirty="0">
                <a:ln>
                  <a:noFill/>
                </a:ln>
                <a:solidFill>
                  <a:schemeClr val="tx2"/>
                </a:solidFill>
                <a:effectLst/>
                <a:uLnTx/>
                <a:uFillTx/>
                <a:latin typeface="Arial"/>
                <a:cs typeface="Arial"/>
              </a:rPr>
              <a:t> </a:t>
            </a:r>
            <a:r>
              <a:rPr kumimoji="0" lang="fr-FR" sz="1200" b="1" i="0" u="none" strike="noStrike" kern="0" cap="none" spc="-10" normalizeH="0" baseline="0" noProof="0" dirty="0">
                <a:ln>
                  <a:noFill/>
                </a:ln>
                <a:solidFill>
                  <a:schemeClr val="tx2"/>
                </a:solidFill>
                <a:effectLst/>
                <a:uLnTx/>
                <a:uFillTx/>
                <a:latin typeface="Arial"/>
                <a:cs typeface="Arial"/>
              </a:rPr>
              <a:t>France</a:t>
            </a:r>
            <a:endParaRPr kumimoji="0" lang="fr-FR" sz="1200" b="1" i="0" u="none" strike="noStrike" kern="0" cap="none" spc="0" normalizeH="0" baseline="0" noProof="0" dirty="0">
              <a:ln>
                <a:noFill/>
              </a:ln>
              <a:solidFill>
                <a:schemeClr val="tx2"/>
              </a:solidFill>
              <a:effectLst/>
              <a:uLnTx/>
              <a:uFillTx/>
              <a:latin typeface="Arial"/>
              <a:cs typeface="Arial"/>
            </a:endParaRPr>
          </a:p>
        </p:txBody>
      </p:sp>
      <p:sp>
        <p:nvSpPr>
          <p:cNvPr id="7" name="ZoneTexte 6">
            <a:extLst>
              <a:ext uri="{FF2B5EF4-FFF2-40B4-BE49-F238E27FC236}">
                <a16:creationId xmlns:a16="http://schemas.microsoft.com/office/drawing/2014/main" id="{B3AAD684-2F05-113A-6051-3E64D6A7E8C3}"/>
              </a:ext>
            </a:extLst>
          </p:cNvPr>
          <p:cNvSpPr txBox="1"/>
          <p:nvPr/>
        </p:nvSpPr>
        <p:spPr>
          <a:xfrm>
            <a:off x="1236000" y="2274838"/>
            <a:ext cx="9720000" cy="2308324"/>
          </a:xfrm>
          <a:prstGeom prst="rect">
            <a:avLst/>
          </a:prstGeom>
          <a:noFill/>
        </p:spPr>
        <p:txBody>
          <a:bodyPr wrap="square">
            <a:spAutoFit/>
          </a:bodyPr>
          <a:lstStyle/>
          <a:p>
            <a:pPr algn="ctr"/>
            <a:r>
              <a:rPr lang="fr-FR" sz="2400" b="1" dirty="0"/>
              <a:t>Nous remercions les patients ayant participé à l’essai MagnetisMM-3 et leurs familles, ainsi que les investigateurs, les infirmières et le personnel des centres d’étude.</a:t>
            </a:r>
          </a:p>
          <a:p>
            <a:pPr algn="ctr"/>
            <a:r>
              <a:rPr lang="fr-FR" sz="2400" b="1" dirty="0"/>
              <a:t>Cette étude a été financée par Pfizer.</a:t>
            </a:r>
          </a:p>
          <a:p>
            <a:pPr algn="ctr"/>
            <a:endParaRPr lang="fr-FR" sz="2400" b="1" dirty="0"/>
          </a:p>
          <a:p>
            <a:pPr algn="ctr"/>
            <a:r>
              <a:rPr lang="fr-FR" sz="2400" b="1" dirty="0"/>
              <a:t>Merci de votre attention.</a:t>
            </a:r>
          </a:p>
        </p:txBody>
      </p:sp>
    </p:spTree>
    <p:extLst>
      <p:ext uri="{BB962C8B-B14F-4D97-AF65-F5344CB8AC3E}">
        <p14:creationId xmlns:p14="http://schemas.microsoft.com/office/powerpoint/2010/main" val="1631612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7BFBD0-AA2A-8AAA-37E2-EADEDB7753E0}"/>
              </a:ext>
            </a:extLst>
          </p:cNvPr>
          <p:cNvSpPr>
            <a:spLocks noGrp="1"/>
          </p:cNvSpPr>
          <p:nvPr>
            <p:ph type="title"/>
          </p:nvPr>
        </p:nvSpPr>
        <p:spPr>
          <a:xfrm>
            <a:off x="487680" y="731520"/>
            <a:ext cx="10515600" cy="615553"/>
          </a:xfrm>
        </p:spPr>
        <p:txBody>
          <a:bodyPr/>
          <a:lstStyle/>
          <a:p>
            <a:r>
              <a:rPr lang="fr-FR" dirty="0"/>
              <a:t>Liens d’intérêt</a:t>
            </a:r>
          </a:p>
        </p:txBody>
      </p:sp>
      <p:sp>
        <p:nvSpPr>
          <p:cNvPr id="2" name="Espace réservé du numéro de diapositive 1">
            <a:extLst>
              <a:ext uri="{FF2B5EF4-FFF2-40B4-BE49-F238E27FC236}">
                <a16:creationId xmlns:a16="http://schemas.microsoft.com/office/drawing/2014/main" id="{3B88EA35-A81A-772C-D1A0-8CF52C55400E}"/>
              </a:ext>
            </a:extLst>
          </p:cNvPr>
          <p:cNvSpPr>
            <a:spLocks noGrp="1"/>
          </p:cNvSpPr>
          <p:nvPr>
            <p:ph type="sldNum" idx="4294967295"/>
          </p:nvPr>
        </p:nvSpPr>
        <p:spPr>
          <a:xfrm>
            <a:off x="11460163" y="6299200"/>
            <a:ext cx="731837" cy="523875"/>
          </a:xfrm>
        </p:spPr>
        <p:txBody>
          <a:bodyPr/>
          <a:lstStyle/>
          <a:p>
            <a:pPr algn="r"/>
            <a:fld id="{00000000-1234-1234-1234-123412341234}" type="slidenum">
              <a:rPr lang="fr-FR" noProof="0" smtClean="0"/>
              <a:pPr algn="r"/>
              <a:t>2</a:t>
            </a:fld>
            <a:endParaRPr lang="fr-FR" noProof="0"/>
          </a:p>
        </p:txBody>
      </p:sp>
      <p:sp>
        <p:nvSpPr>
          <p:cNvPr id="3" name="Title 3">
            <a:extLst>
              <a:ext uri="{FF2B5EF4-FFF2-40B4-BE49-F238E27FC236}">
                <a16:creationId xmlns:a16="http://schemas.microsoft.com/office/drawing/2014/main" id="{4799F719-5A7F-0F59-121E-842A8F909290}"/>
              </a:ext>
            </a:extLst>
          </p:cNvPr>
          <p:cNvSpPr txBox="1">
            <a:spLocks/>
          </p:cNvSpPr>
          <p:nvPr/>
        </p:nvSpPr>
        <p:spPr>
          <a:xfrm>
            <a:off x="245234" y="113207"/>
            <a:ext cx="10544159" cy="45829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4E"/>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endParaRPr lang="fr-FR" kern="0" noProof="0" dirty="0"/>
          </a:p>
        </p:txBody>
      </p:sp>
      <p:sp>
        <p:nvSpPr>
          <p:cNvPr id="6" name="ZoneTexte 5">
            <a:extLst>
              <a:ext uri="{FF2B5EF4-FFF2-40B4-BE49-F238E27FC236}">
                <a16:creationId xmlns:a16="http://schemas.microsoft.com/office/drawing/2014/main" id="{7B6C832F-4426-D53A-7832-B9C742079A87}"/>
              </a:ext>
            </a:extLst>
          </p:cNvPr>
          <p:cNvSpPr txBox="1"/>
          <p:nvPr/>
        </p:nvSpPr>
        <p:spPr>
          <a:xfrm>
            <a:off x="487680" y="1440000"/>
            <a:ext cx="5037598" cy="1200329"/>
          </a:xfrm>
          <a:prstGeom prst="rect">
            <a:avLst/>
          </a:prstGeom>
        </p:spPr>
        <p:txBody>
          <a:bodyPr vert="horz" wrap="none" lIns="91440" tIns="45720" rIns="91440" bIns="45720" rtlCol="0">
            <a:spAutoFit/>
          </a:bodyPr>
          <a:lstStyle/>
          <a:p>
            <a:pPr algn="l"/>
            <a:r>
              <a:rPr lang="fr-FR" sz="2400" dirty="0"/>
              <a:t>Au cours des 3 dernières années :</a:t>
            </a:r>
          </a:p>
          <a:p>
            <a:endParaRPr lang="fr-FR" sz="2400" dirty="0"/>
          </a:p>
          <a:p>
            <a:pPr marL="285750" indent="-285750">
              <a:buFont typeface="Arial" panose="020B0604020202020204" pitchFamily="34" charset="0"/>
              <a:buChar char="•"/>
            </a:pPr>
            <a:r>
              <a:rPr lang="fr-FR" sz="2400" dirty="0"/>
              <a:t>Amgen, BMS, J&amp;J, Pfizer, Sanofi.</a:t>
            </a:r>
          </a:p>
        </p:txBody>
      </p:sp>
      <p:sp>
        <p:nvSpPr>
          <p:cNvPr id="7" name="ZoneTexte 6">
            <a:extLst>
              <a:ext uri="{FF2B5EF4-FFF2-40B4-BE49-F238E27FC236}">
                <a16:creationId xmlns:a16="http://schemas.microsoft.com/office/drawing/2014/main" id="{A95287E2-47ED-68A8-C695-2AE21F83FBBC}"/>
              </a:ext>
            </a:extLst>
          </p:cNvPr>
          <p:cNvSpPr txBox="1"/>
          <p:nvPr/>
        </p:nvSpPr>
        <p:spPr>
          <a:xfrm>
            <a:off x="1539716" y="6142851"/>
            <a:ext cx="9112568" cy="461665"/>
          </a:xfrm>
          <a:prstGeom prst="rect">
            <a:avLst/>
          </a:prstGeom>
          <a:noFill/>
        </p:spPr>
        <p:txBody>
          <a:bodyPr wrap="square">
            <a:spAutoFit/>
          </a:bodyPr>
          <a:lstStyle/>
          <a:p>
            <a:pPr marL="0" marR="508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10" normalizeH="0" baseline="0" noProof="0" dirty="0">
                <a:ln>
                  <a:noFill/>
                </a:ln>
                <a:solidFill>
                  <a:schemeClr val="tx2"/>
                </a:solidFill>
                <a:effectLst/>
                <a:uLnTx/>
                <a:uFillTx/>
                <a:latin typeface="Arial"/>
                <a:cs typeface="Arial"/>
              </a:rPr>
              <a:t>Précédemment</a:t>
            </a:r>
            <a:r>
              <a:rPr kumimoji="0" lang="fr-FR" sz="1200" b="0" i="0" u="none" strike="noStrike" kern="0" cap="none" spc="30" normalizeH="0" baseline="0" noProof="0" dirty="0">
                <a:ln>
                  <a:noFill/>
                </a:ln>
                <a:solidFill>
                  <a:schemeClr val="tx2"/>
                </a:solidFill>
                <a:effectLst/>
                <a:uLnTx/>
                <a:uFillTx/>
                <a:latin typeface="Arial"/>
                <a:cs typeface="Arial"/>
              </a:rPr>
              <a:t> </a:t>
            </a:r>
            <a:r>
              <a:rPr kumimoji="0" lang="fr-FR" sz="1200" b="0" i="0" u="none" strike="noStrike" kern="0" cap="none" spc="0" normalizeH="0" baseline="0" noProof="0" dirty="0">
                <a:ln>
                  <a:noFill/>
                </a:ln>
                <a:solidFill>
                  <a:schemeClr val="tx2"/>
                </a:solidFill>
                <a:effectLst/>
                <a:uLnTx/>
                <a:uFillTx/>
                <a:latin typeface="Arial"/>
                <a:cs typeface="Arial"/>
              </a:rPr>
              <a:t>présenté en poster à</a:t>
            </a:r>
            <a:r>
              <a:rPr kumimoji="0" lang="fr-FR" sz="1200" b="0" i="0" u="none" strike="noStrike" kern="0" cap="none" spc="-15" normalizeH="0" baseline="0" noProof="0" dirty="0">
                <a:ln>
                  <a:noFill/>
                </a:ln>
                <a:solidFill>
                  <a:schemeClr val="tx2"/>
                </a:solidFill>
                <a:effectLst/>
                <a:uLnTx/>
                <a:uFillTx/>
                <a:latin typeface="Arial"/>
                <a:cs typeface="Arial"/>
              </a:rPr>
              <a:t> </a:t>
            </a:r>
            <a:r>
              <a:rPr kumimoji="0" lang="fr-FR" sz="1200" b="0" i="0" u="none" strike="noStrike" kern="0" cap="none" spc="0" normalizeH="0" baseline="0" noProof="0" dirty="0">
                <a:ln>
                  <a:noFill/>
                </a:ln>
                <a:solidFill>
                  <a:schemeClr val="tx2"/>
                </a:solidFill>
                <a:effectLst/>
                <a:uLnTx/>
                <a:uFillTx/>
                <a:latin typeface="Arial"/>
                <a:cs typeface="Arial"/>
              </a:rPr>
              <a:t>la</a:t>
            </a:r>
            <a:r>
              <a:rPr kumimoji="0" lang="fr-FR" sz="1200" b="0" i="0" u="none" strike="noStrike" kern="0" cap="none" spc="-10" normalizeH="0" baseline="0" noProof="0" dirty="0">
                <a:ln>
                  <a:noFill/>
                </a:ln>
                <a:solidFill>
                  <a:schemeClr val="tx2"/>
                </a:solidFill>
                <a:effectLst/>
                <a:uLnTx/>
                <a:uFillTx/>
                <a:latin typeface="Arial"/>
                <a:cs typeface="Arial"/>
              </a:rPr>
              <a:t> </a:t>
            </a:r>
            <a:r>
              <a:rPr kumimoji="0" lang="fr-FR" sz="1200" b="0" i="0" u="none" strike="noStrike" kern="0" cap="none" spc="0" normalizeH="0" baseline="0" noProof="0" dirty="0">
                <a:ln>
                  <a:noFill/>
                </a:ln>
                <a:solidFill>
                  <a:schemeClr val="tx2"/>
                </a:solidFill>
                <a:effectLst/>
                <a:uLnTx/>
                <a:uFillTx/>
                <a:latin typeface="Arial"/>
                <a:cs typeface="Arial"/>
              </a:rPr>
              <a:t>67e</a:t>
            </a:r>
            <a:r>
              <a:rPr kumimoji="0" lang="fr-FR" sz="1200" b="0" i="0" u="none" strike="noStrike" kern="0" cap="none" spc="-5" normalizeH="0" baseline="0" noProof="0" dirty="0">
                <a:ln>
                  <a:noFill/>
                </a:ln>
                <a:solidFill>
                  <a:schemeClr val="tx2"/>
                </a:solidFill>
                <a:effectLst/>
                <a:uLnTx/>
                <a:uFillTx/>
                <a:latin typeface="Arial"/>
                <a:cs typeface="Arial"/>
              </a:rPr>
              <a:t> </a:t>
            </a:r>
            <a:r>
              <a:rPr kumimoji="0" lang="fr-FR" sz="1200" b="0" i="0" u="none" strike="noStrike" kern="0" cap="none" spc="0" normalizeH="0" baseline="0" noProof="0" dirty="0">
                <a:ln>
                  <a:noFill/>
                </a:ln>
                <a:solidFill>
                  <a:schemeClr val="tx2"/>
                </a:solidFill>
                <a:effectLst/>
                <a:uLnTx/>
                <a:uFillTx/>
                <a:latin typeface="Arial"/>
                <a:cs typeface="Arial"/>
              </a:rPr>
              <a:t>réunion annuelle</a:t>
            </a:r>
            <a:r>
              <a:rPr kumimoji="0" lang="fr-FR" sz="1200" b="0" i="0" u="none" strike="noStrike" kern="0" cap="none" spc="-10" normalizeH="0" baseline="0" noProof="0" dirty="0">
                <a:ln>
                  <a:noFill/>
                </a:ln>
                <a:solidFill>
                  <a:schemeClr val="tx2"/>
                </a:solidFill>
                <a:effectLst/>
                <a:uLnTx/>
                <a:uFillTx/>
                <a:latin typeface="Arial"/>
                <a:cs typeface="Arial"/>
              </a:rPr>
              <a:t> </a:t>
            </a:r>
            <a:r>
              <a:rPr kumimoji="0" lang="fr-FR" sz="1200" b="0" i="0" u="none" strike="noStrike" kern="0" cap="none" spc="0" normalizeH="0" baseline="0" noProof="0" dirty="0">
                <a:ln>
                  <a:noFill/>
                </a:ln>
                <a:solidFill>
                  <a:schemeClr val="tx2"/>
                </a:solidFill>
                <a:effectLst/>
                <a:uLnTx/>
                <a:uFillTx/>
                <a:latin typeface="Arial"/>
                <a:cs typeface="Arial"/>
              </a:rPr>
              <a:t>et</a:t>
            </a:r>
            <a:r>
              <a:rPr kumimoji="0" lang="fr-FR" sz="1200" b="0" i="0" u="none" strike="noStrike" kern="0" cap="none" spc="-15" normalizeH="0" baseline="0" noProof="0" dirty="0">
                <a:ln>
                  <a:noFill/>
                </a:ln>
                <a:solidFill>
                  <a:schemeClr val="tx2"/>
                </a:solidFill>
                <a:effectLst/>
                <a:uLnTx/>
                <a:uFillTx/>
                <a:latin typeface="Arial"/>
                <a:cs typeface="Arial"/>
              </a:rPr>
              <a:t> </a:t>
            </a:r>
            <a:r>
              <a:rPr kumimoji="0" lang="fr-FR" sz="1200" b="0" i="0" u="none" strike="noStrike" kern="0" cap="none" spc="-20" normalizeH="0" baseline="0" noProof="0" dirty="0">
                <a:ln>
                  <a:noFill/>
                </a:ln>
                <a:solidFill>
                  <a:schemeClr val="tx2"/>
                </a:solidFill>
                <a:effectLst/>
                <a:uLnTx/>
                <a:uFillTx/>
                <a:latin typeface="Arial"/>
                <a:cs typeface="Arial"/>
              </a:rPr>
              <a:t>exposition</a:t>
            </a:r>
            <a:r>
              <a:rPr kumimoji="0" lang="fr-FR" sz="1200" b="0" i="0" u="none" strike="noStrike" kern="0" cap="none" spc="-10" normalizeH="0" baseline="0" noProof="0" dirty="0">
                <a:ln>
                  <a:noFill/>
                </a:ln>
                <a:solidFill>
                  <a:schemeClr val="tx2"/>
                </a:solidFill>
                <a:effectLst/>
                <a:uLnTx/>
                <a:uFillTx/>
                <a:latin typeface="Arial"/>
                <a:cs typeface="Arial"/>
              </a:rPr>
              <a:t> </a:t>
            </a:r>
            <a:r>
              <a:rPr kumimoji="0" lang="fr-FR" sz="1200" b="0" i="0" u="none" strike="noStrike" kern="0" cap="none" spc="-25" normalizeH="0" baseline="0" noProof="0" dirty="0">
                <a:ln>
                  <a:noFill/>
                </a:ln>
                <a:solidFill>
                  <a:schemeClr val="tx2"/>
                </a:solidFill>
                <a:effectLst/>
                <a:uLnTx/>
                <a:uFillTx/>
                <a:latin typeface="Arial"/>
                <a:cs typeface="Arial"/>
              </a:rPr>
              <a:t>de </a:t>
            </a:r>
            <a:r>
              <a:rPr kumimoji="0" lang="fr-FR" sz="1200" b="0" i="0" u="none" strike="noStrike" kern="0" cap="none" spc="-10" normalizeH="0" baseline="0" noProof="0" dirty="0">
                <a:ln>
                  <a:noFill/>
                </a:ln>
                <a:solidFill>
                  <a:schemeClr val="tx2"/>
                </a:solidFill>
                <a:effectLst/>
                <a:uLnTx/>
                <a:uFillTx/>
                <a:latin typeface="Arial"/>
                <a:cs typeface="Arial"/>
              </a:rPr>
              <a:t>l’ASH </a:t>
            </a:r>
            <a:r>
              <a:rPr kumimoji="0" lang="fr-FR" sz="1200" b="0" i="0" u="none" strike="noStrike" kern="0" cap="none" spc="0" normalizeH="0" baseline="0" noProof="0" dirty="0">
                <a:ln>
                  <a:noFill/>
                </a:ln>
                <a:solidFill>
                  <a:schemeClr val="tx2"/>
                </a:solidFill>
                <a:effectLst/>
                <a:uLnTx/>
                <a:uFillTx/>
                <a:latin typeface="Arial"/>
                <a:cs typeface="Arial"/>
              </a:rPr>
              <a:t>les</a:t>
            </a:r>
            <a:r>
              <a:rPr kumimoji="0" lang="fr-FR" sz="1200" b="0" i="0" u="none" strike="noStrike" kern="0" cap="none" spc="-25" normalizeH="0" baseline="0" noProof="0" dirty="0">
                <a:ln>
                  <a:noFill/>
                </a:ln>
                <a:solidFill>
                  <a:schemeClr val="tx2"/>
                </a:solidFill>
                <a:effectLst/>
                <a:uLnTx/>
                <a:uFillTx/>
                <a:latin typeface="Arial"/>
                <a:cs typeface="Arial"/>
              </a:rPr>
              <a:t> </a:t>
            </a:r>
            <a:r>
              <a:rPr kumimoji="0" lang="fr-FR" sz="1200" b="0" i="0" u="none" strike="noStrike" kern="0" cap="none" spc="-20" normalizeH="0" baseline="0" noProof="0" dirty="0">
                <a:ln>
                  <a:noFill/>
                </a:ln>
                <a:solidFill>
                  <a:schemeClr val="tx2"/>
                </a:solidFill>
                <a:effectLst/>
                <a:uLnTx/>
                <a:uFillTx/>
                <a:latin typeface="Arial"/>
                <a:cs typeface="Arial"/>
              </a:rPr>
              <a:t>6-9</a:t>
            </a:r>
            <a:r>
              <a:rPr kumimoji="0" lang="fr-FR" sz="1200" b="0" i="0" u="none" strike="noStrike" kern="0" cap="none" spc="-15" normalizeH="0" baseline="0" noProof="0" dirty="0">
                <a:ln>
                  <a:noFill/>
                </a:ln>
                <a:solidFill>
                  <a:schemeClr val="tx2"/>
                </a:solidFill>
                <a:effectLst/>
                <a:uLnTx/>
                <a:uFillTx/>
                <a:latin typeface="Arial"/>
                <a:cs typeface="Arial"/>
              </a:rPr>
              <a:t> </a:t>
            </a:r>
            <a:r>
              <a:rPr kumimoji="0" lang="fr-FR" sz="1200" b="0" i="0" u="none" strike="noStrike" kern="0" cap="none" spc="0" normalizeH="0" baseline="0" noProof="0" dirty="0">
                <a:ln>
                  <a:noFill/>
                </a:ln>
                <a:solidFill>
                  <a:schemeClr val="tx2"/>
                </a:solidFill>
                <a:effectLst/>
                <a:uLnTx/>
                <a:uFillTx/>
                <a:latin typeface="Arial"/>
                <a:cs typeface="Arial"/>
              </a:rPr>
              <a:t>décembre 2025</a:t>
            </a:r>
            <a:r>
              <a:rPr kumimoji="0" lang="fr-FR" sz="1200" b="0" i="0" u="none" strike="noStrike" kern="0" cap="none" spc="-25" normalizeH="0" baseline="0" noProof="0" dirty="0">
                <a:ln>
                  <a:noFill/>
                </a:ln>
                <a:solidFill>
                  <a:schemeClr val="tx2"/>
                </a:solidFill>
                <a:effectLst/>
                <a:uLnTx/>
                <a:uFillTx/>
                <a:latin typeface="Arial"/>
                <a:cs typeface="Arial"/>
              </a:rPr>
              <a:t> </a:t>
            </a:r>
            <a:r>
              <a:rPr kumimoji="0" lang="fr-FR" sz="1200" b="0" i="0" u="none" strike="noStrike" kern="0" cap="none" spc="0" normalizeH="0" baseline="0" noProof="0" dirty="0">
                <a:ln>
                  <a:noFill/>
                </a:ln>
                <a:solidFill>
                  <a:schemeClr val="tx2"/>
                </a:solidFill>
                <a:effectLst/>
                <a:uLnTx/>
                <a:uFillTx/>
                <a:latin typeface="Arial"/>
                <a:cs typeface="Arial"/>
              </a:rPr>
              <a:t>|</a:t>
            </a:r>
            <a:r>
              <a:rPr kumimoji="0" lang="fr-FR" sz="1200" b="0" i="0" u="none" strike="noStrike" kern="0" cap="none" spc="-30" normalizeH="0" baseline="0" noProof="0" dirty="0">
                <a:ln>
                  <a:noFill/>
                </a:ln>
                <a:solidFill>
                  <a:schemeClr val="tx2"/>
                </a:solidFill>
                <a:effectLst/>
                <a:uLnTx/>
                <a:uFillTx/>
                <a:latin typeface="Arial"/>
                <a:cs typeface="Arial"/>
              </a:rPr>
              <a:t> </a:t>
            </a:r>
            <a:r>
              <a:rPr kumimoji="0" lang="fr-FR" sz="1200" b="0" i="0" u="none" strike="noStrike" kern="0" cap="none" spc="0" normalizeH="0" baseline="0" noProof="0" dirty="0">
                <a:ln>
                  <a:noFill/>
                </a:ln>
                <a:solidFill>
                  <a:schemeClr val="tx2"/>
                </a:solidFill>
                <a:effectLst/>
                <a:uLnTx/>
                <a:uFillTx/>
                <a:latin typeface="Arial"/>
                <a:cs typeface="Arial"/>
              </a:rPr>
              <a:t>Orlando, FL</a:t>
            </a:r>
          </a:p>
          <a:p>
            <a:pPr marL="0" marR="5080" lvl="0" indent="0" algn="ctr"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schemeClr val="tx2"/>
                </a:solidFill>
                <a:effectLst/>
                <a:uLnTx/>
                <a:uFillTx/>
                <a:latin typeface="Arial"/>
                <a:cs typeface="Arial"/>
              </a:rPr>
              <a:t>Présentation orale</a:t>
            </a:r>
            <a:r>
              <a:rPr kumimoji="0" lang="fr-FR" sz="1200" b="1" i="0" u="none" strike="noStrike" kern="0" cap="none" spc="-35" normalizeH="0" baseline="0" noProof="0" dirty="0">
                <a:ln>
                  <a:noFill/>
                </a:ln>
                <a:solidFill>
                  <a:schemeClr val="tx2"/>
                </a:solidFill>
                <a:effectLst/>
                <a:uLnTx/>
                <a:uFillTx/>
                <a:latin typeface="Arial"/>
                <a:cs typeface="Arial"/>
              </a:rPr>
              <a:t> </a:t>
            </a:r>
            <a:r>
              <a:rPr kumimoji="0" lang="fr-FR" sz="1200" b="1" i="0" u="none" strike="noStrike" kern="0" cap="none" spc="0" normalizeH="0" baseline="0" noProof="0" dirty="0">
                <a:ln>
                  <a:noFill/>
                </a:ln>
                <a:solidFill>
                  <a:schemeClr val="tx2"/>
                </a:solidFill>
                <a:effectLst/>
                <a:uLnTx/>
                <a:uFillTx/>
                <a:latin typeface="Arial"/>
                <a:cs typeface="Arial"/>
              </a:rPr>
              <a:t>lors</a:t>
            </a:r>
            <a:r>
              <a:rPr kumimoji="0" lang="fr-FR" sz="1200" b="1" i="0" u="none" strike="noStrike" kern="0" cap="none" spc="-25" normalizeH="0" baseline="0" noProof="0" dirty="0">
                <a:ln>
                  <a:noFill/>
                </a:ln>
                <a:solidFill>
                  <a:schemeClr val="tx2"/>
                </a:solidFill>
                <a:effectLst/>
                <a:uLnTx/>
                <a:uFillTx/>
                <a:latin typeface="Arial"/>
                <a:cs typeface="Arial"/>
              </a:rPr>
              <a:t> </a:t>
            </a:r>
            <a:r>
              <a:rPr kumimoji="0" lang="fr-FR" sz="1200" b="1" i="0" u="none" strike="noStrike" kern="0" cap="none" spc="0" normalizeH="0" baseline="0" noProof="0" dirty="0">
                <a:ln>
                  <a:noFill/>
                </a:ln>
                <a:solidFill>
                  <a:schemeClr val="tx2"/>
                </a:solidFill>
                <a:effectLst/>
                <a:uLnTx/>
                <a:uFillTx/>
                <a:latin typeface="Arial"/>
                <a:cs typeface="Arial"/>
              </a:rPr>
              <a:t>du</a:t>
            </a:r>
            <a:r>
              <a:rPr kumimoji="0" lang="fr-FR" sz="1200" b="1" i="0" u="none" strike="noStrike" kern="0" cap="none" spc="-25" normalizeH="0" baseline="0" noProof="0" dirty="0">
                <a:ln>
                  <a:noFill/>
                </a:ln>
                <a:solidFill>
                  <a:schemeClr val="tx2"/>
                </a:solidFill>
                <a:effectLst/>
                <a:uLnTx/>
                <a:uFillTx/>
                <a:latin typeface="Arial"/>
                <a:cs typeface="Arial"/>
              </a:rPr>
              <a:t> </a:t>
            </a:r>
            <a:r>
              <a:rPr kumimoji="0" lang="fr-FR" sz="1200" b="1" i="0" u="none" strike="noStrike" kern="0" cap="none" spc="0" normalizeH="0" baseline="0" noProof="0" dirty="0">
                <a:ln>
                  <a:noFill/>
                </a:ln>
                <a:solidFill>
                  <a:schemeClr val="tx2"/>
                </a:solidFill>
                <a:effectLst/>
                <a:uLnTx/>
                <a:uFillTx/>
                <a:latin typeface="Arial"/>
                <a:cs typeface="Arial"/>
              </a:rPr>
              <a:t>46e</a:t>
            </a:r>
            <a:r>
              <a:rPr kumimoji="0" lang="fr-FR" sz="1200" b="1" i="0" u="none" strike="noStrike" kern="0" cap="none" spc="-20" normalizeH="0" baseline="0" noProof="0" dirty="0">
                <a:ln>
                  <a:noFill/>
                </a:ln>
                <a:solidFill>
                  <a:schemeClr val="tx2"/>
                </a:solidFill>
                <a:effectLst/>
                <a:uLnTx/>
                <a:uFillTx/>
                <a:latin typeface="Arial"/>
                <a:cs typeface="Arial"/>
              </a:rPr>
              <a:t> </a:t>
            </a:r>
            <a:r>
              <a:rPr kumimoji="0" lang="fr-FR" sz="1200" b="1" i="0" u="none" strike="noStrike" kern="0" cap="none" spc="0" normalizeH="0" baseline="0" noProof="0" dirty="0">
                <a:ln>
                  <a:noFill/>
                </a:ln>
                <a:solidFill>
                  <a:schemeClr val="tx2"/>
                </a:solidFill>
                <a:effectLst/>
                <a:uLnTx/>
                <a:uFillTx/>
                <a:latin typeface="Arial"/>
                <a:cs typeface="Arial"/>
              </a:rPr>
              <a:t>congrès</a:t>
            </a:r>
            <a:r>
              <a:rPr kumimoji="0" lang="fr-FR" sz="1200" b="1" i="0" u="none" strike="noStrike" kern="0" cap="none" spc="-45" normalizeH="0" baseline="0" noProof="0" dirty="0">
                <a:ln>
                  <a:noFill/>
                </a:ln>
                <a:solidFill>
                  <a:schemeClr val="tx2"/>
                </a:solidFill>
                <a:effectLst/>
                <a:uLnTx/>
                <a:uFillTx/>
                <a:latin typeface="Arial"/>
                <a:cs typeface="Arial"/>
              </a:rPr>
              <a:t> </a:t>
            </a:r>
            <a:r>
              <a:rPr kumimoji="0" lang="fr-FR" sz="1200" b="1" i="0" u="none" strike="noStrike" kern="0" cap="none" spc="0" normalizeH="0" baseline="0" noProof="0" dirty="0">
                <a:ln>
                  <a:noFill/>
                </a:ln>
                <a:solidFill>
                  <a:schemeClr val="tx2"/>
                </a:solidFill>
                <a:effectLst/>
                <a:uLnTx/>
                <a:uFillTx/>
                <a:latin typeface="Arial"/>
                <a:cs typeface="Arial"/>
              </a:rPr>
              <a:t>de</a:t>
            </a:r>
            <a:r>
              <a:rPr kumimoji="0" lang="fr-FR" sz="1200" b="1" i="0" u="none" strike="noStrike" kern="0" cap="none" spc="-20" normalizeH="0" baseline="0" noProof="0" dirty="0">
                <a:ln>
                  <a:noFill/>
                </a:ln>
                <a:solidFill>
                  <a:schemeClr val="tx2"/>
                </a:solidFill>
                <a:effectLst/>
                <a:uLnTx/>
                <a:uFillTx/>
                <a:latin typeface="Arial"/>
                <a:cs typeface="Arial"/>
              </a:rPr>
              <a:t> </a:t>
            </a:r>
            <a:r>
              <a:rPr kumimoji="0" lang="fr-FR" sz="1200" b="1" i="0" u="none" strike="noStrike" kern="0" cap="none" spc="0" normalizeH="0" baseline="0" noProof="0" dirty="0">
                <a:ln>
                  <a:noFill/>
                </a:ln>
                <a:solidFill>
                  <a:schemeClr val="tx2"/>
                </a:solidFill>
                <a:effectLst/>
                <a:uLnTx/>
                <a:uFillTx/>
                <a:latin typeface="Arial"/>
                <a:cs typeface="Arial"/>
              </a:rPr>
              <a:t>la</a:t>
            </a:r>
            <a:r>
              <a:rPr kumimoji="0" lang="fr-FR" sz="1200" b="1" i="0" u="none" strike="noStrike" kern="0" cap="none" spc="-15" normalizeH="0" baseline="0" noProof="0" dirty="0">
                <a:ln>
                  <a:noFill/>
                </a:ln>
                <a:solidFill>
                  <a:schemeClr val="tx2"/>
                </a:solidFill>
                <a:effectLst/>
                <a:uLnTx/>
                <a:uFillTx/>
                <a:latin typeface="Arial"/>
                <a:cs typeface="Arial"/>
              </a:rPr>
              <a:t> </a:t>
            </a:r>
            <a:r>
              <a:rPr kumimoji="0" lang="fr-FR" sz="1200" b="1" i="0" u="none" strike="noStrike" kern="0" cap="none" spc="0" normalizeH="0" baseline="0" noProof="0" dirty="0">
                <a:ln>
                  <a:noFill/>
                </a:ln>
                <a:solidFill>
                  <a:schemeClr val="tx2"/>
                </a:solidFill>
                <a:effectLst/>
                <a:uLnTx/>
                <a:uFillTx/>
                <a:latin typeface="Arial"/>
                <a:cs typeface="Arial"/>
              </a:rPr>
              <a:t>Société</a:t>
            </a:r>
            <a:r>
              <a:rPr kumimoji="0" lang="fr-FR" sz="1200" b="1" i="0" u="none" strike="noStrike" kern="0" cap="none" spc="-20" normalizeH="0" baseline="0" noProof="0" dirty="0">
                <a:ln>
                  <a:noFill/>
                </a:ln>
                <a:solidFill>
                  <a:schemeClr val="tx2"/>
                </a:solidFill>
                <a:effectLst/>
                <a:uLnTx/>
                <a:uFillTx/>
                <a:latin typeface="Arial"/>
                <a:cs typeface="Arial"/>
              </a:rPr>
              <a:t> </a:t>
            </a:r>
            <a:r>
              <a:rPr kumimoji="0" lang="fr-FR" sz="1200" b="1" i="0" u="none" strike="noStrike" kern="0" cap="none" spc="-10" normalizeH="0" baseline="0" noProof="0" dirty="0">
                <a:ln>
                  <a:noFill/>
                </a:ln>
                <a:solidFill>
                  <a:schemeClr val="tx2"/>
                </a:solidFill>
                <a:effectLst/>
                <a:uLnTx/>
                <a:uFillTx/>
                <a:latin typeface="Arial"/>
                <a:cs typeface="Arial"/>
              </a:rPr>
              <a:t>d’hématologie </a:t>
            </a:r>
            <a:r>
              <a:rPr kumimoji="0" lang="fr-FR" sz="1200" b="1" i="0" u="none" strike="noStrike" kern="0" cap="none" spc="0" normalizeH="0" baseline="0" noProof="0" dirty="0">
                <a:ln>
                  <a:noFill/>
                </a:ln>
                <a:solidFill>
                  <a:schemeClr val="tx2"/>
                </a:solidFill>
                <a:effectLst/>
                <a:uLnTx/>
                <a:uFillTx/>
                <a:latin typeface="Arial"/>
                <a:cs typeface="Arial"/>
              </a:rPr>
              <a:t>française</a:t>
            </a:r>
            <a:r>
              <a:rPr kumimoji="0" lang="fr-FR" sz="1200" b="1" i="0" u="none" strike="noStrike" kern="0" cap="none" spc="-50" normalizeH="0" baseline="0" noProof="0" dirty="0">
                <a:ln>
                  <a:noFill/>
                </a:ln>
                <a:solidFill>
                  <a:schemeClr val="tx2"/>
                </a:solidFill>
                <a:effectLst/>
                <a:uLnTx/>
                <a:uFillTx/>
                <a:latin typeface="Arial"/>
                <a:cs typeface="Arial"/>
              </a:rPr>
              <a:t> </a:t>
            </a:r>
            <a:r>
              <a:rPr kumimoji="0" lang="fr-FR" sz="1200" b="1" i="0" u="none" strike="noStrike" kern="0" cap="none" spc="0" normalizeH="0" baseline="0" noProof="0" dirty="0">
                <a:ln>
                  <a:noFill/>
                </a:ln>
                <a:solidFill>
                  <a:schemeClr val="tx2"/>
                </a:solidFill>
                <a:effectLst/>
                <a:uLnTx/>
                <a:uFillTx/>
                <a:latin typeface="Arial"/>
                <a:cs typeface="Arial"/>
              </a:rPr>
              <a:t>(SFH)</a:t>
            </a:r>
            <a:r>
              <a:rPr kumimoji="0" lang="fr-FR" sz="1200" b="1" i="0" u="none" strike="noStrike" kern="0" cap="none" spc="-20" normalizeH="0" baseline="0" noProof="0" dirty="0">
                <a:ln>
                  <a:noFill/>
                </a:ln>
                <a:solidFill>
                  <a:schemeClr val="tx2"/>
                </a:solidFill>
                <a:effectLst/>
                <a:uLnTx/>
                <a:uFillTx/>
                <a:latin typeface="Arial"/>
                <a:cs typeface="Arial"/>
              </a:rPr>
              <a:t> </a:t>
            </a:r>
            <a:r>
              <a:rPr kumimoji="0" lang="fr-FR" sz="1200" b="1" i="0" u="none" strike="noStrike" kern="0" cap="none" spc="0" normalizeH="0" baseline="0" noProof="0" dirty="0">
                <a:ln>
                  <a:noFill/>
                </a:ln>
                <a:solidFill>
                  <a:schemeClr val="tx2"/>
                </a:solidFill>
                <a:effectLst/>
                <a:uLnTx/>
                <a:uFillTx/>
                <a:latin typeface="Arial"/>
                <a:cs typeface="Arial"/>
              </a:rPr>
              <a:t>2026</a:t>
            </a:r>
            <a:r>
              <a:rPr kumimoji="0" lang="fr-FR" sz="1200" b="1" i="0" u="none" strike="noStrike" kern="0" cap="none" spc="-40" normalizeH="0" baseline="0" noProof="0" dirty="0">
                <a:ln>
                  <a:noFill/>
                </a:ln>
                <a:solidFill>
                  <a:schemeClr val="tx2"/>
                </a:solidFill>
                <a:effectLst/>
                <a:uLnTx/>
                <a:uFillTx/>
                <a:latin typeface="Arial"/>
                <a:cs typeface="Arial"/>
              </a:rPr>
              <a:t> </a:t>
            </a:r>
            <a:r>
              <a:rPr kumimoji="0" lang="fr-FR" sz="1200" b="1" i="0" u="none" strike="noStrike" kern="0" cap="none" spc="0" normalizeH="0" baseline="0" noProof="0" dirty="0">
                <a:ln>
                  <a:noFill/>
                </a:ln>
                <a:solidFill>
                  <a:schemeClr val="tx2"/>
                </a:solidFill>
                <a:effectLst/>
                <a:uLnTx/>
                <a:uFillTx/>
                <a:latin typeface="Arial"/>
                <a:cs typeface="Arial"/>
              </a:rPr>
              <a:t>| </a:t>
            </a:r>
            <a:r>
              <a:rPr kumimoji="0" lang="fr-FR" sz="1200" b="1" i="0" u="none" strike="noStrike" kern="0" cap="none" spc="-20" normalizeH="0" baseline="0" noProof="0" dirty="0">
                <a:ln>
                  <a:noFill/>
                </a:ln>
                <a:solidFill>
                  <a:schemeClr val="tx2"/>
                </a:solidFill>
                <a:effectLst/>
                <a:uLnTx/>
                <a:uFillTx/>
                <a:latin typeface="Arial"/>
                <a:cs typeface="Arial"/>
              </a:rPr>
              <a:t>25-27 mars</a:t>
            </a:r>
            <a:r>
              <a:rPr kumimoji="0" lang="fr-FR" sz="1200" b="1" i="0" u="none" strike="noStrike" kern="0" cap="none" spc="-5" normalizeH="0" baseline="0" noProof="0" dirty="0">
                <a:ln>
                  <a:noFill/>
                </a:ln>
                <a:solidFill>
                  <a:schemeClr val="tx2"/>
                </a:solidFill>
                <a:effectLst/>
                <a:uLnTx/>
                <a:uFillTx/>
                <a:latin typeface="Arial"/>
                <a:cs typeface="Arial"/>
              </a:rPr>
              <a:t> </a:t>
            </a:r>
            <a:r>
              <a:rPr kumimoji="0" lang="fr-FR" sz="1200" b="1" i="0" u="none" strike="noStrike" kern="0" cap="none" spc="0" normalizeH="0" baseline="0" noProof="0" dirty="0">
                <a:ln>
                  <a:noFill/>
                </a:ln>
                <a:solidFill>
                  <a:schemeClr val="tx2"/>
                </a:solidFill>
                <a:effectLst/>
                <a:uLnTx/>
                <a:uFillTx/>
                <a:latin typeface="Arial"/>
                <a:cs typeface="Arial"/>
              </a:rPr>
              <a:t>2026</a:t>
            </a:r>
            <a:r>
              <a:rPr kumimoji="0" lang="fr-FR" sz="1200" b="1" i="0" u="none" strike="noStrike" kern="0" cap="none" spc="-45" normalizeH="0" baseline="0" noProof="0" dirty="0">
                <a:ln>
                  <a:noFill/>
                </a:ln>
                <a:solidFill>
                  <a:schemeClr val="tx2"/>
                </a:solidFill>
                <a:effectLst/>
                <a:uLnTx/>
                <a:uFillTx/>
                <a:latin typeface="Arial"/>
                <a:cs typeface="Arial"/>
              </a:rPr>
              <a:t> </a:t>
            </a:r>
            <a:r>
              <a:rPr kumimoji="0" lang="fr-FR" sz="1200" b="1" i="0" u="none" strike="noStrike" kern="0" cap="none" spc="0" normalizeH="0" baseline="0" noProof="0" dirty="0">
                <a:ln>
                  <a:noFill/>
                </a:ln>
                <a:solidFill>
                  <a:schemeClr val="tx2"/>
                </a:solidFill>
                <a:effectLst/>
                <a:uLnTx/>
                <a:uFillTx/>
                <a:latin typeface="Arial"/>
                <a:cs typeface="Arial"/>
              </a:rPr>
              <a:t>|</a:t>
            </a:r>
            <a:r>
              <a:rPr kumimoji="0" lang="fr-FR" sz="1200" b="1" i="0" u="none" strike="noStrike" kern="0" cap="none" spc="-20" normalizeH="0" baseline="0" noProof="0" dirty="0">
                <a:ln>
                  <a:noFill/>
                </a:ln>
                <a:solidFill>
                  <a:schemeClr val="tx2"/>
                </a:solidFill>
                <a:effectLst/>
                <a:uLnTx/>
                <a:uFillTx/>
                <a:latin typeface="Arial"/>
                <a:cs typeface="Arial"/>
              </a:rPr>
              <a:t> </a:t>
            </a:r>
            <a:r>
              <a:rPr kumimoji="0" lang="fr-FR" sz="1200" b="1" i="0" u="none" strike="noStrike" kern="0" cap="none" spc="0" normalizeH="0" baseline="0" noProof="0" dirty="0">
                <a:ln>
                  <a:noFill/>
                </a:ln>
                <a:solidFill>
                  <a:schemeClr val="tx2"/>
                </a:solidFill>
                <a:effectLst/>
                <a:uLnTx/>
                <a:uFillTx/>
                <a:latin typeface="Arial"/>
                <a:cs typeface="Arial"/>
              </a:rPr>
              <a:t>Paris,</a:t>
            </a:r>
            <a:r>
              <a:rPr kumimoji="0" lang="fr-FR" sz="1200" b="1" i="0" u="none" strike="noStrike" kern="0" cap="none" spc="-30" normalizeH="0" baseline="0" noProof="0" dirty="0">
                <a:ln>
                  <a:noFill/>
                </a:ln>
                <a:solidFill>
                  <a:schemeClr val="tx2"/>
                </a:solidFill>
                <a:effectLst/>
                <a:uLnTx/>
                <a:uFillTx/>
                <a:latin typeface="Arial"/>
                <a:cs typeface="Arial"/>
              </a:rPr>
              <a:t> </a:t>
            </a:r>
            <a:r>
              <a:rPr kumimoji="0" lang="fr-FR" sz="1200" b="1" i="0" u="none" strike="noStrike" kern="0" cap="none" spc="-10" normalizeH="0" baseline="0" noProof="0" dirty="0">
                <a:ln>
                  <a:noFill/>
                </a:ln>
                <a:solidFill>
                  <a:schemeClr val="tx2"/>
                </a:solidFill>
                <a:effectLst/>
                <a:uLnTx/>
                <a:uFillTx/>
                <a:latin typeface="Arial"/>
                <a:cs typeface="Arial"/>
              </a:rPr>
              <a:t>France</a:t>
            </a:r>
            <a:endParaRPr kumimoji="0" lang="fr-FR" sz="1200" b="1" i="0" u="none" strike="noStrike" kern="0" cap="none" spc="0" normalizeH="0" baseline="0" noProof="0" dirty="0">
              <a:ln>
                <a:noFill/>
              </a:ln>
              <a:solidFill>
                <a:schemeClr val="tx2"/>
              </a:solidFill>
              <a:effectLst/>
              <a:uLnTx/>
              <a:uFillTx/>
              <a:latin typeface="Arial"/>
              <a:cs typeface="Arial"/>
            </a:endParaRPr>
          </a:p>
        </p:txBody>
      </p:sp>
    </p:spTree>
    <p:extLst>
      <p:ext uri="{BB962C8B-B14F-4D97-AF65-F5344CB8AC3E}">
        <p14:creationId xmlns:p14="http://schemas.microsoft.com/office/powerpoint/2010/main" val="1461003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A66D94-8E50-D843-9D80-9D4557BF22C2}"/>
              </a:ext>
            </a:extLst>
          </p:cNvPr>
          <p:cNvSpPr>
            <a:spLocks noGrp="1"/>
          </p:cNvSpPr>
          <p:nvPr>
            <p:ph type="title"/>
          </p:nvPr>
        </p:nvSpPr>
        <p:spPr>
          <a:xfrm>
            <a:off x="487680" y="731520"/>
            <a:ext cx="10515600" cy="553998"/>
          </a:xfrm>
        </p:spPr>
        <p:txBody>
          <a:bodyPr/>
          <a:lstStyle/>
          <a:p>
            <a:r>
              <a:rPr lang="fr-FR" sz="2800" noProof="0"/>
              <a:t>Contexte</a:t>
            </a:r>
            <a:endParaRPr lang="fr-FR" noProof="0"/>
          </a:p>
        </p:txBody>
      </p:sp>
      <p:sp>
        <p:nvSpPr>
          <p:cNvPr id="5" name="Text Placeholder 4">
            <a:extLst>
              <a:ext uri="{FF2B5EF4-FFF2-40B4-BE49-F238E27FC236}">
                <a16:creationId xmlns:a16="http://schemas.microsoft.com/office/drawing/2014/main" id="{C7EB8D92-D428-FB49-8D14-98CFA2611B3C}"/>
              </a:ext>
            </a:extLst>
          </p:cNvPr>
          <p:cNvSpPr>
            <a:spLocks noGrp="1"/>
          </p:cNvSpPr>
          <p:nvPr>
            <p:ph sz="quarter" idx="14"/>
          </p:nvPr>
        </p:nvSpPr>
        <p:spPr/>
        <p:txBody>
          <a:bodyPr/>
          <a:lstStyle/>
          <a:p>
            <a:pPr>
              <a:spcBef>
                <a:spcPts val="0"/>
              </a:spcBef>
            </a:pPr>
            <a:r>
              <a:rPr lang="fr-FR" sz="800" b="1" noProof="0" dirty="0">
                <a:solidFill>
                  <a:schemeClr val="tx1"/>
                </a:solidFill>
              </a:rPr>
              <a:t>1. </a:t>
            </a:r>
            <a:r>
              <a:rPr lang="fr-FR" sz="800" noProof="0" dirty="0" err="1">
                <a:solidFill>
                  <a:schemeClr val="tx1"/>
                </a:solidFill>
              </a:rPr>
              <a:t>Elrexfio</a:t>
            </a:r>
            <a:r>
              <a:rPr lang="fr-FR" sz="800" noProof="0" dirty="0">
                <a:solidFill>
                  <a:schemeClr val="tx1"/>
                </a:solidFill>
              </a:rPr>
              <a:t> (</a:t>
            </a:r>
            <a:r>
              <a:rPr lang="fr-FR" sz="800" noProof="0" dirty="0" err="1">
                <a:solidFill>
                  <a:schemeClr val="tx1"/>
                </a:solidFill>
              </a:rPr>
              <a:t>elranatamab-bcmm</a:t>
            </a:r>
            <a:r>
              <a:rPr lang="fr-FR" sz="800" noProof="0" dirty="0">
                <a:solidFill>
                  <a:schemeClr val="tx1"/>
                </a:solidFill>
              </a:rPr>
              <a:t>). </a:t>
            </a:r>
            <a:r>
              <a:rPr lang="fr-FR" sz="800" noProof="0" dirty="0" err="1">
                <a:solidFill>
                  <a:schemeClr val="tx1"/>
                </a:solidFill>
              </a:rPr>
              <a:t>Prescribing</a:t>
            </a:r>
            <a:r>
              <a:rPr lang="fr-FR" sz="800" noProof="0" dirty="0">
                <a:solidFill>
                  <a:schemeClr val="tx1"/>
                </a:solidFill>
              </a:rPr>
              <a:t> information. Pfizer </a:t>
            </a:r>
            <a:r>
              <a:rPr lang="fr-FR" sz="800" noProof="0" dirty="0" err="1">
                <a:solidFill>
                  <a:schemeClr val="tx1"/>
                </a:solidFill>
              </a:rPr>
              <a:t>Inc</a:t>
            </a:r>
            <a:r>
              <a:rPr lang="fr-FR" sz="800" noProof="0" dirty="0">
                <a:solidFill>
                  <a:schemeClr val="tx1"/>
                </a:solidFill>
              </a:rPr>
              <a:t>; 2025. </a:t>
            </a:r>
            <a:r>
              <a:rPr lang="fr-FR" sz="800" b="1" noProof="0" dirty="0">
                <a:solidFill>
                  <a:schemeClr val="tx1"/>
                </a:solidFill>
              </a:rPr>
              <a:t>2</a:t>
            </a:r>
            <a:r>
              <a:rPr lang="fr-FR" sz="800" noProof="0" dirty="0">
                <a:solidFill>
                  <a:schemeClr val="tx1"/>
                </a:solidFill>
              </a:rPr>
              <a:t>. </a:t>
            </a:r>
            <a:r>
              <a:rPr lang="fr-FR" sz="800" noProof="0" dirty="0" err="1">
                <a:solidFill>
                  <a:schemeClr val="tx1"/>
                </a:solidFill>
              </a:rPr>
              <a:t>Elrexfio</a:t>
            </a:r>
            <a:r>
              <a:rPr lang="fr-FR" sz="800" noProof="0" dirty="0">
                <a:solidFill>
                  <a:schemeClr val="tx1"/>
                </a:solidFill>
              </a:rPr>
              <a:t> (</a:t>
            </a:r>
            <a:r>
              <a:rPr lang="fr-FR" sz="800" noProof="0" dirty="0" err="1">
                <a:solidFill>
                  <a:schemeClr val="tx1"/>
                </a:solidFill>
              </a:rPr>
              <a:t>elranatamab-bcmm</a:t>
            </a:r>
            <a:r>
              <a:rPr lang="fr-FR" sz="800" noProof="0" dirty="0">
                <a:solidFill>
                  <a:schemeClr val="tx1"/>
                </a:solidFill>
              </a:rPr>
              <a:t>). </a:t>
            </a:r>
            <a:r>
              <a:rPr lang="fr-FR" sz="800" noProof="0" dirty="0" err="1">
                <a:solidFill>
                  <a:schemeClr val="tx1"/>
                </a:solidFill>
              </a:rPr>
              <a:t>Summary</a:t>
            </a:r>
            <a:r>
              <a:rPr lang="fr-FR" sz="800" noProof="0" dirty="0">
                <a:solidFill>
                  <a:schemeClr val="tx1"/>
                </a:solidFill>
              </a:rPr>
              <a:t> of </a:t>
            </a:r>
            <a:r>
              <a:rPr lang="fr-FR" sz="800" noProof="0" dirty="0" err="1">
                <a:solidFill>
                  <a:schemeClr val="tx1"/>
                </a:solidFill>
              </a:rPr>
              <a:t>product</a:t>
            </a:r>
            <a:r>
              <a:rPr lang="fr-FR" sz="800" noProof="0" dirty="0">
                <a:solidFill>
                  <a:schemeClr val="tx1"/>
                </a:solidFill>
              </a:rPr>
              <a:t> </a:t>
            </a:r>
            <a:r>
              <a:rPr lang="fr-FR" sz="800" noProof="0" dirty="0" err="1">
                <a:solidFill>
                  <a:schemeClr val="tx1"/>
                </a:solidFill>
              </a:rPr>
              <a:t>characteristics</a:t>
            </a:r>
            <a:r>
              <a:rPr lang="fr-FR" sz="800" noProof="0" dirty="0">
                <a:solidFill>
                  <a:schemeClr val="tx1"/>
                </a:solidFill>
              </a:rPr>
              <a:t>. Pfizer Europe MA EEIG; 2024. </a:t>
            </a:r>
            <a:r>
              <a:rPr lang="fr-FR" sz="800" b="1" noProof="0" dirty="0">
                <a:solidFill>
                  <a:schemeClr val="tx1"/>
                </a:solidFill>
              </a:rPr>
              <a:t>3. </a:t>
            </a:r>
            <a:r>
              <a:rPr lang="fr-FR" sz="800" noProof="0" dirty="0" err="1">
                <a:solidFill>
                  <a:schemeClr val="tx1"/>
                </a:solidFill>
              </a:rPr>
              <a:t>Lesokhin</a:t>
            </a:r>
            <a:r>
              <a:rPr lang="fr-FR" sz="800" noProof="0" dirty="0">
                <a:solidFill>
                  <a:schemeClr val="tx1"/>
                </a:solidFill>
              </a:rPr>
              <a:t> AM, et al. Nat Med 2023;29:2259-2267. </a:t>
            </a:r>
            <a:br>
              <a:rPr lang="fr-FR" sz="800" noProof="0" dirty="0">
                <a:solidFill>
                  <a:schemeClr val="tx1"/>
                </a:solidFill>
              </a:rPr>
            </a:br>
            <a:r>
              <a:rPr lang="fr-FR" sz="800" b="1" noProof="0" dirty="0">
                <a:solidFill>
                  <a:schemeClr val="tx1"/>
                </a:solidFill>
              </a:rPr>
              <a:t>4.</a:t>
            </a:r>
            <a:r>
              <a:rPr lang="fr-FR" sz="800" noProof="0" dirty="0">
                <a:solidFill>
                  <a:schemeClr val="tx1"/>
                </a:solidFill>
              </a:rPr>
              <a:t> </a:t>
            </a:r>
            <a:r>
              <a:rPr lang="fr-FR" sz="800" noProof="0" dirty="0" err="1">
                <a:solidFill>
                  <a:schemeClr val="tx1"/>
                </a:solidFill>
              </a:rPr>
              <a:t>Tomasson</a:t>
            </a:r>
            <a:r>
              <a:rPr lang="fr-FR" sz="800" noProof="0" dirty="0">
                <a:solidFill>
                  <a:schemeClr val="tx1"/>
                </a:solidFill>
              </a:rPr>
              <a:t> MH, et al. </a:t>
            </a:r>
            <a:r>
              <a:rPr lang="fr-FR" sz="800" noProof="0" dirty="0" err="1">
                <a:solidFill>
                  <a:schemeClr val="tx1"/>
                </a:solidFill>
              </a:rPr>
              <a:t>Hemasphere</a:t>
            </a:r>
            <a:r>
              <a:rPr lang="fr-FR" sz="800" noProof="0" dirty="0">
                <a:solidFill>
                  <a:schemeClr val="tx1"/>
                </a:solidFill>
              </a:rPr>
              <a:t> 2024;8:e136</a:t>
            </a:r>
            <a:r>
              <a:rPr lang="fr-FR" sz="800" b="1" noProof="0" dirty="0">
                <a:solidFill>
                  <a:schemeClr val="tx1"/>
                </a:solidFill>
              </a:rPr>
              <a:t> 5.</a:t>
            </a:r>
            <a:r>
              <a:rPr lang="fr-FR" sz="800" noProof="0" dirty="0">
                <a:solidFill>
                  <a:schemeClr val="tx1"/>
                </a:solidFill>
              </a:rPr>
              <a:t> </a:t>
            </a:r>
            <a:r>
              <a:rPr lang="fr-FR" sz="800" noProof="0" dirty="0" err="1">
                <a:solidFill>
                  <a:schemeClr val="tx1"/>
                </a:solidFill>
              </a:rPr>
              <a:t>Lonial</a:t>
            </a:r>
            <a:r>
              <a:rPr lang="fr-FR" sz="800" noProof="0" dirty="0">
                <a:solidFill>
                  <a:schemeClr val="tx1"/>
                </a:solidFill>
              </a:rPr>
              <a:t> S, et al. Lancet </a:t>
            </a:r>
            <a:r>
              <a:rPr lang="fr-FR" sz="800" noProof="0" dirty="0" err="1">
                <a:solidFill>
                  <a:schemeClr val="tx1"/>
                </a:solidFill>
              </a:rPr>
              <a:t>Haematol</a:t>
            </a:r>
            <a:r>
              <a:rPr lang="fr-FR" sz="800" noProof="0" dirty="0">
                <a:solidFill>
                  <a:schemeClr val="tx1"/>
                </a:solidFill>
              </a:rPr>
              <a:t> 2022;9:e822-e832.</a:t>
            </a:r>
            <a:r>
              <a:rPr lang="fr-FR" sz="800" b="1" noProof="0" dirty="0"/>
              <a:t> 6</a:t>
            </a:r>
            <a:r>
              <a:rPr lang="fr-FR" sz="800" noProof="0" dirty="0"/>
              <a:t>. </a:t>
            </a:r>
            <a:r>
              <a:rPr lang="fr-FR" sz="800" noProof="0" dirty="0" err="1"/>
              <a:t>Bjorklund</a:t>
            </a:r>
            <a:r>
              <a:rPr lang="fr-FR" sz="800" noProof="0" dirty="0"/>
              <a:t> CC, et al. </a:t>
            </a:r>
            <a:r>
              <a:rPr lang="fr-FR" sz="800" noProof="0" dirty="0" err="1"/>
              <a:t>Leukemia</a:t>
            </a:r>
            <a:r>
              <a:rPr lang="fr-FR" sz="800" noProof="0" dirty="0"/>
              <a:t> 2020;34:1197-1201. </a:t>
            </a:r>
            <a:r>
              <a:rPr lang="fr-FR" sz="800" b="1" noProof="0" dirty="0"/>
              <a:t>7.</a:t>
            </a:r>
            <a:r>
              <a:rPr lang="fr-FR" sz="800" noProof="0" dirty="0"/>
              <a:t> Paiva B, et al. </a:t>
            </a:r>
            <a:r>
              <a:rPr lang="fr-FR" sz="800" noProof="0" dirty="0" err="1"/>
              <a:t>Hemasphere</a:t>
            </a:r>
            <a:r>
              <a:rPr lang="fr-FR" sz="800" noProof="0" dirty="0"/>
              <a:t> 2023;7(</a:t>
            </a:r>
            <a:r>
              <a:rPr lang="fr-FR" sz="800" noProof="0" dirty="0" err="1"/>
              <a:t>suppl</a:t>
            </a:r>
            <a:r>
              <a:rPr lang="fr-FR" sz="800" noProof="0" dirty="0"/>
              <a:t> 3):P799.</a:t>
            </a:r>
            <a:endParaRPr lang="fr-FR" sz="800" baseline="30000" noProof="0" dirty="0">
              <a:solidFill>
                <a:schemeClr val="tx1"/>
              </a:solidFill>
            </a:endParaRPr>
          </a:p>
          <a:p>
            <a:pPr>
              <a:spcBef>
                <a:spcPts val="0"/>
              </a:spcBef>
            </a:pPr>
            <a:r>
              <a:rPr lang="fr-FR" sz="800" noProof="0" dirty="0">
                <a:solidFill>
                  <a:schemeClr val="tx1"/>
                </a:solidFill>
              </a:rPr>
              <a:t>BCMA = antigène de maturation des cellules B; </a:t>
            </a:r>
            <a:r>
              <a:rPr lang="fr-FR" sz="800" noProof="0" dirty="0" err="1">
                <a:solidFill>
                  <a:schemeClr val="tx1"/>
                </a:solidFill>
              </a:rPr>
              <a:t>CELMoD</a:t>
            </a:r>
            <a:r>
              <a:rPr lang="fr-FR" sz="800" noProof="0" dirty="0"/>
              <a:t> = </a:t>
            </a:r>
            <a:r>
              <a:rPr lang="fr-FR" sz="800" noProof="0" dirty="0" err="1"/>
              <a:t>céréblon</a:t>
            </a:r>
            <a:r>
              <a:rPr lang="fr-FR" sz="800" noProof="0" dirty="0"/>
              <a:t> E3 ligase modulateur; </a:t>
            </a:r>
            <a:r>
              <a:rPr lang="fr-FR" sz="800" noProof="0" dirty="0" err="1"/>
              <a:t>IMiD</a:t>
            </a:r>
            <a:r>
              <a:rPr lang="fr-FR" sz="800" noProof="0" dirty="0">
                <a:solidFill>
                  <a:schemeClr val="tx1"/>
                </a:solidFill>
              </a:rPr>
              <a:t> = médicament immunomodulateur; IP = inhibiteur du protéasome; </a:t>
            </a:r>
            <a:r>
              <a:rPr lang="fr-FR" sz="800" noProof="0" dirty="0" err="1">
                <a:solidFill>
                  <a:schemeClr val="tx1"/>
                </a:solidFill>
              </a:rPr>
              <a:t>mAb</a:t>
            </a:r>
            <a:r>
              <a:rPr lang="fr-FR" sz="800" noProof="0" dirty="0">
                <a:solidFill>
                  <a:schemeClr val="tx1"/>
                </a:solidFill>
              </a:rPr>
              <a:t> = anticorps monoclonal; MMRR = myélome multiple en rechute ou réfractaire; </a:t>
            </a:r>
            <a:r>
              <a:rPr lang="fr-FR" sz="800" noProof="0" dirty="0" err="1">
                <a:solidFill>
                  <a:schemeClr val="tx1"/>
                </a:solidFill>
              </a:rPr>
              <a:t>mOS</a:t>
            </a:r>
            <a:r>
              <a:rPr lang="fr-FR" sz="800" noProof="0" dirty="0">
                <a:solidFill>
                  <a:schemeClr val="tx1"/>
                </a:solidFill>
              </a:rPr>
              <a:t> = médiane de survie globale; </a:t>
            </a:r>
            <a:r>
              <a:rPr lang="fr-FR" sz="800" noProof="0" dirty="0" err="1">
                <a:solidFill>
                  <a:schemeClr val="tx1"/>
                </a:solidFill>
              </a:rPr>
              <a:t>mPFS</a:t>
            </a:r>
            <a:r>
              <a:rPr lang="fr-FR" sz="800" noProof="0" dirty="0">
                <a:solidFill>
                  <a:schemeClr val="tx1"/>
                </a:solidFill>
              </a:rPr>
              <a:t> = médiane de survie sans progression; ORR = taux de réponse objective; RC = réponse </a:t>
            </a:r>
            <a:r>
              <a:rPr lang="fr-FR" sz="800" noProof="0" dirty="0" err="1">
                <a:solidFill>
                  <a:schemeClr val="tx1"/>
                </a:solidFill>
              </a:rPr>
              <a:t>complete</a:t>
            </a:r>
            <a:r>
              <a:rPr lang="fr-FR" sz="800" noProof="0" dirty="0">
                <a:solidFill>
                  <a:schemeClr val="tx1"/>
                </a:solidFill>
              </a:rPr>
              <a:t>.</a:t>
            </a:r>
          </a:p>
        </p:txBody>
      </p:sp>
      <p:sp>
        <p:nvSpPr>
          <p:cNvPr id="14" name="ZoneTexte 13">
            <a:extLst>
              <a:ext uri="{FF2B5EF4-FFF2-40B4-BE49-F238E27FC236}">
                <a16:creationId xmlns:a16="http://schemas.microsoft.com/office/drawing/2014/main" id="{60A835FA-D3AA-2B5C-178D-4BEF86C440A9}"/>
              </a:ext>
            </a:extLst>
          </p:cNvPr>
          <p:cNvSpPr txBox="1"/>
          <p:nvPr/>
        </p:nvSpPr>
        <p:spPr>
          <a:xfrm>
            <a:off x="487680" y="1440000"/>
            <a:ext cx="10800000" cy="3889133"/>
          </a:xfrm>
          <a:prstGeom prst="rect">
            <a:avLst/>
          </a:prstGeom>
          <a:noFill/>
        </p:spPr>
        <p:txBody>
          <a:bodyPr wrap="square" lIns="36000" tIns="36000" rIns="36000" bIns="36000">
            <a:spAutoFit/>
          </a:bodyPr>
          <a:lstStyle/>
          <a:p>
            <a:pPr marL="359981" indent="-359981" algn="just">
              <a:lnSpc>
                <a:spcPct val="95000"/>
              </a:lnSpc>
              <a:spcBef>
                <a:spcPts val="591"/>
              </a:spcBef>
              <a:buClr>
                <a:schemeClr val="accent1"/>
              </a:buClr>
              <a:buFont typeface="Arial" panose="020B0604020202020204" pitchFamily="34" charset="0"/>
              <a:buChar char="•"/>
            </a:pPr>
            <a:r>
              <a:rPr lang="fr-FR" sz="2000" noProof="0" dirty="0"/>
              <a:t>Elranatamab est un anticorps bispécifique dirigé contre l’antigène de maturation des lymphocytes B (BCMA) et le CD3, indiqué dans le traitement des patients adultes atteints de myélome multiple en rechute ou réfractaire (MMRR)</a:t>
            </a:r>
            <a:r>
              <a:rPr lang="fr-FR" sz="2000" baseline="30000" noProof="0" dirty="0"/>
              <a:t>1</a:t>
            </a:r>
            <a:r>
              <a:rPr lang="fr-FR" sz="2000" noProof="0" dirty="0"/>
              <a:t>.</a:t>
            </a:r>
          </a:p>
          <a:p>
            <a:pPr marL="359981" indent="-359981" algn="just">
              <a:lnSpc>
                <a:spcPct val="95000"/>
              </a:lnSpc>
              <a:spcBef>
                <a:spcPts val="591"/>
              </a:spcBef>
              <a:buClr>
                <a:schemeClr val="accent1"/>
              </a:buClr>
              <a:buFont typeface="Arial" panose="020B0604020202020204" pitchFamily="34" charset="0"/>
              <a:buChar char="•"/>
            </a:pPr>
            <a:endParaRPr lang="fr-FR" sz="2000" noProof="0" dirty="0"/>
          </a:p>
          <a:p>
            <a:pPr marL="359981" indent="-359981" algn="just">
              <a:lnSpc>
                <a:spcPct val="95000"/>
              </a:lnSpc>
              <a:spcBef>
                <a:spcPts val="591"/>
              </a:spcBef>
              <a:buClr>
                <a:schemeClr val="accent1"/>
              </a:buClr>
              <a:buFont typeface="Arial" panose="020B0604020202020204" pitchFamily="34" charset="0"/>
              <a:buChar char="•"/>
            </a:pPr>
            <a:r>
              <a:rPr lang="fr-FR" sz="2000" noProof="0" dirty="0"/>
              <a:t>MagnetisMM-3 (NCT04649359) est une étude de phase 2 multicentrique, en ouvert, à un seul bras, évaluant l’efficacité et la sécurité de l’</a:t>
            </a:r>
            <a:r>
              <a:rPr lang="fr-FR" sz="2000" noProof="0" dirty="0" err="1"/>
              <a:t>elranatamab</a:t>
            </a:r>
            <a:r>
              <a:rPr lang="fr-FR" sz="2000" noProof="0" dirty="0"/>
              <a:t> chez des patients atteints de MMRR avec ou sans traitement antérieur dirigé contre le BCMA</a:t>
            </a:r>
            <a:r>
              <a:rPr lang="fr-FR" sz="2000" baseline="30000" noProof="0" dirty="0"/>
              <a:t>2,3</a:t>
            </a:r>
            <a:r>
              <a:rPr lang="fr-FR" sz="2000" noProof="0" dirty="0"/>
              <a:t>.</a:t>
            </a:r>
          </a:p>
          <a:p>
            <a:pPr algn="just">
              <a:lnSpc>
                <a:spcPct val="95000"/>
              </a:lnSpc>
              <a:spcBef>
                <a:spcPts val="591"/>
              </a:spcBef>
              <a:buClr>
                <a:schemeClr val="accent1"/>
              </a:buClr>
            </a:pPr>
            <a:endParaRPr lang="fr-FR" sz="2000" noProof="0" dirty="0"/>
          </a:p>
          <a:p>
            <a:pPr marL="359981" indent="-359981" algn="just">
              <a:lnSpc>
                <a:spcPct val="95000"/>
              </a:lnSpc>
              <a:spcBef>
                <a:spcPts val="591"/>
              </a:spcBef>
              <a:buFont typeface="Arial" panose="020B0604020202020204" pitchFamily="34" charset="0"/>
              <a:buChar char="•"/>
            </a:pPr>
            <a:r>
              <a:rPr lang="fr-FR" sz="2000" noProof="0" dirty="0"/>
              <a:t>Nous présentons ici les résultats d’une analyse post hoc dans le sous-groupe de patients inclus dans MagnetisMM-3 qui ont eu une interruption prolongée du traitement par </a:t>
            </a:r>
            <a:r>
              <a:rPr lang="fr-FR" sz="2000" noProof="0" dirty="0" err="1"/>
              <a:t>elranatamab</a:t>
            </a:r>
            <a:r>
              <a:rPr lang="fr-FR" sz="2000" noProof="0" dirty="0"/>
              <a:t> ou qui ont arrêté définitivement </a:t>
            </a:r>
            <a:r>
              <a:rPr lang="fr-FR" sz="2000" noProof="0" dirty="0" err="1"/>
              <a:t>elranatamab</a:t>
            </a:r>
            <a:r>
              <a:rPr lang="fr-FR" sz="2000" noProof="0" dirty="0"/>
              <a:t> et ont maintenu la réponse pendant &gt; 6 mois.</a:t>
            </a:r>
          </a:p>
        </p:txBody>
      </p:sp>
    </p:spTree>
    <p:extLst>
      <p:ext uri="{BB962C8B-B14F-4D97-AF65-F5344CB8AC3E}">
        <p14:creationId xmlns:p14="http://schemas.microsoft.com/office/powerpoint/2010/main" val="1051796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EE17A49-268C-65C8-2A3C-4BF1BC72E243}"/>
              </a:ext>
            </a:extLst>
          </p:cNvPr>
          <p:cNvSpPr>
            <a:spLocks noGrp="1"/>
          </p:cNvSpPr>
          <p:nvPr>
            <p:ph type="title"/>
          </p:nvPr>
        </p:nvSpPr>
        <p:spPr>
          <a:xfrm>
            <a:off x="487680" y="731520"/>
            <a:ext cx="10515600" cy="553998"/>
          </a:xfrm>
        </p:spPr>
        <p:txBody>
          <a:bodyPr/>
          <a:lstStyle/>
          <a:p>
            <a:r>
              <a:rPr lang="fr-FR" dirty="0"/>
              <a:t>MagnetisMM-3 : Design de l’étude</a:t>
            </a:r>
          </a:p>
        </p:txBody>
      </p:sp>
      <p:sp>
        <p:nvSpPr>
          <p:cNvPr id="9" name="Espace réservé du contenu 8">
            <a:extLst>
              <a:ext uri="{FF2B5EF4-FFF2-40B4-BE49-F238E27FC236}">
                <a16:creationId xmlns:a16="http://schemas.microsoft.com/office/drawing/2014/main" id="{B2F04EEB-2693-A6D2-7204-5C0B03C35D9A}"/>
              </a:ext>
            </a:extLst>
          </p:cNvPr>
          <p:cNvSpPr>
            <a:spLocks noGrp="1"/>
          </p:cNvSpPr>
          <p:nvPr>
            <p:ph sz="quarter" idx="14"/>
          </p:nvPr>
        </p:nvSpPr>
        <p:spPr>
          <a:xfrm>
            <a:off x="488952" y="5832306"/>
            <a:ext cx="11220449" cy="707886"/>
          </a:xfrm>
        </p:spPr>
        <p:txBody>
          <a:bodyPr/>
          <a:lstStyle/>
          <a:p>
            <a:pPr algn="just"/>
            <a:r>
              <a:rPr lang="fr-FR" sz="800" dirty="0"/>
              <a:t>*Le statut réfractaire était défini par une progression de la maladie pendant le traitement ou dans les 60 jours suivant la dernière administration, quelle que soit la ligne de traitement, indépendamment de la réponse. †Selon les critères de réponse de l'IMWG. ADC = conjugué anticorps-médicament ; NAN = numération absolue des neutrophiles ; BCMA = antigène de maturation des lymphocytes B ; BICR = examen central indépendant en aveugle ; CAR-T = lymphocyte T à récepteur antigénique chimérique ; RC = réponse complète ; j = jour ; </a:t>
            </a:r>
            <a:r>
              <a:rPr lang="fr-FR" sz="800" dirty="0" err="1"/>
              <a:t>DoR</a:t>
            </a:r>
            <a:r>
              <a:rPr lang="fr-FR" sz="800" dirty="0"/>
              <a:t> = durée de la réponse ; ECOG PS = indice de performance de l'</a:t>
            </a:r>
            <a:r>
              <a:rPr lang="fr-FR" sz="800" dirty="0" err="1"/>
              <a:t>Eastern</a:t>
            </a:r>
            <a:r>
              <a:rPr lang="fr-FR" sz="800" dirty="0"/>
              <a:t> </a:t>
            </a:r>
            <a:r>
              <a:rPr lang="fr-FR" sz="800" dirty="0" err="1"/>
              <a:t>Cooperative</a:t>
            </a:r>
            <a:r>
              <a:rPr lang="fr-FR" sz="800" dirty="0"/>
              <a:t> </a:t>
            </a:r>
            <a:r>
              <a:rPr lang="fr-FR" sz="800" dirty="0" err="1"/>
              <a:t>Oncology</a:t>
            </a:r>
            <a:r>
              <a:rPr lang="fr-FR" sz="800" dirty="0"/>
              <a:t> Group ; </a:t>
            </a:r>
            <a:r>
              <a:rPr lang="fr-FR" sz="800" dirty="0" err="1"/>
              <a:t>IMiD</a:t>
            </a:r>
            <a:r>
              <a:rPr lang="fr-FR" sz="800" dirty="0"/>
              <a:t> = médicament immunomodulateur ; IMWG = International </a:t>
            </a:r>
            <a:r>
              <a:rPr lang="fr-FR" sz="800" dirty="0" err="1"/>
              <a:t>Myeloma</a:t>
            </a:r>
            <a:r>
              <a:rPr lang="fr-FR" sz="800" dirty="0"/>
              <a:t> </a:t>
            </a:r>
            <a:r>
              <a:rPr lang="fr-FR" sz="800" dirty="0" err="1"/>
              <a:t>Working</a:t>
            </a:r>
            <a:r>
              <a:rPr lang="fr-FR" sz="800" dirty="0"/>
              <a:t> Group ; MRD = maladie résiduelle minimale ; TRG = taux de réponse globale ; SG = survie globale ; SSP = survie sans progression ; IP = inhibiteur du protéasome ; PK = pharmacocinétique ; QW = une fois par semaine ; MMRR = myélome multiple réfractaire en rechute ; SC = par voie sous-cutanée ; TTR = délai de réponse au traitement.</a:t>
            </a:r>
          </a:p>
        </p:txBody>
      </p:sp>
      <p:sp>
        <p:nvSpPr>
          <p:cNvPr id="6" name="Title 5">
            <a:extLst>
              <a:ext uri="{FF2B5EF4-FFF2-40B4-BE49-F238E27FC236}">
                <a16:creationId xmlns:a16="http://schemas.microsoft.com/office/drawing/2014/main" id="{894F4FE5-9ED6-8209-1FA9-6722B3850577}"/>
              </a:ext>
            </a:extLst>
          </p:cNvPr>
          <p:cNvSpPr txBox="1">
            <a:spLocks/>
          </p:cNvSpPr>
          <p:nvPr/>
        </p:nvSpPr>
        <p:spPr>
          <a:xfrm>
            <a:off x="182880" y="76201"/>
            <a:ext cx="10515600" cy="48006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4E"/>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endParaRPr lang="fr-FR" kern="0" noProof="0" dirty="0"/>
          </a:p>
        </p:txBody>
      </p:sp>
      <p:sp>
        <p:nvSpPr>
          <p:cNvPr id="13" name="TextBox 12">
            <a:extLst>
              <a:ext uri="{FF2B5EF4-FFF2-40B4-BE49-F238E27FC236}">
                <a16:creationId xmlns:a16="http://schemas.microsoft.com/office/drawing/2014/main" id="{31973F0F-5783-5245-2DB6-0D2DEE0823CB}"/>
              </a:ext>
            </a:extLst>
          </p:cNvPr>
          <p:cNvSpPr txBox="1"/>
          <p:nvPr/>
        </p:nvSpPr>
        <p:spPr>
          <a:xfrm>
            <a:off x="777853" y="1274571"/>
            <a:ext cx="2418293" cy="2831410"/>
          </a:xfrm>
          <a:prstGeom prst="roundRect">
            <a:avLst>
              <a:gd name="adj" fmla="val 5229"/>
            </a:avLst>
          </a:prstGeom>
          <a:solidFill>
            <a:srgbClr val="FFFFFF">
              <a:alpha val="10000"/>
            </a:srgbClr>
          </a:solidFill>
          <a:ln>
            <a:solidFill>
              <a:srgbClr val="0000C9"/>
            </a:solidFill>
          </a:ln>
        </p:spPr>
        <p:style>
          <a:lnRef idx="2">
            <a:schemeClr val="accent1">
              <a:shade val="15000"/>
            </a:schemeClr>
          </a:lnRef>
          <a:fillRef idx="1">
            <a:schemeClr val="accent1"/>
          </a:fillRef>
          <a:effectRef idx="0">
            <a:schemeClr val="accent1"/>
          </a:effectRef>
          <a:fontRef idx="minor">
            <a:schemeClr val="lt1"/>
          </a:fontRef>
        </p:style>
        <p:txBody>
          <a:bodyPr lIns="180000" tIns="182880" rIns="216000" rtlCol="0" anchor="ctr">
            <a:spAutoFit/>
          </a:bodyPr>
          <a:lstStyle>
            <a:defPPr>
              <a:defRPr lang="en-US"/>
            </a:defPPr>
            <a:lvl1pPr algn="ctr">
              <a:defRPr sz="450">
                <a:solidFill>
                  <a:schemeClr val="lt1"/>
                </a:solidFill>
                <a:latin typeface="Pfizer Diatype Office" panose="020B0504040202060203"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spcAft>
                <a:spcPts val="300"/>
              </a:spcAft>
              <a:defRPr/>
            </a:pPr>
            <a:r>
              <a:rPr lang="fr-FR" sz="1600" b="1" noProof="0" dirty="0">
                <a:solidFill>
                  <a:srgbClr val="0000C9"/>
                </a:solidFill>
                <a:latin typeface="Pfizer Diatype Office"/>
              </a:rPr>
              <a:t>Patients MMRR</a:t>
            </a:r>
          </a:p>
          <a:p>
            <a:pPr algn="l">
              <a:spcAft>
                <a:spcPts val="300"/>
              </a:spcAft>
              <a:defRPr/>
            </a:pPr>
            <a:r>
              <a:rPr lang="fr-FR" sz="1200" noProof="0" dirty="0">
                <a:solidFill>
                  <a:srgbClr val="000000"/>
                </a:solidFill>
                <a:latin typeface="Pfizer Diatype Office"/>
              </a:rPr>
              <a:t>Critères d’inclusions :  </a:t>
            </a:r>
          </a:p>
          <a:p>
            <a:pPr marL="230400" indent="-230400" algn="l">
              <a:spcAft>
                <a:spcPts val="300"/>
              </a:spcAft>
              <a:buFont typeface="Pfizer Diatype Office" panose="020B0504040202060203" pitchFamily="34" charset="0"/>
              <a:buChar char="•"/>
              <a:defRPr/>
            </a:pPr>
            <a:r>
              <a:rPr lang="fr-FR" sz="1200" noProof="0" dirty="0">
                <a:solidFill>
                  <a:srgbClr val="000000"/>
                </a:solidFill>
                <a:latin typeface="Pfizer Diatype Office"/>
              </a:rPr>
              <a:t>Réfractaires à ≥ 1 </a:t>
            </a:r>
            <a:r>
              <a:rPr lang="fr-FR" sz="1200" dirty="0">
                <a:solidFill>
                  <a:srgbClr val="000000"/>
                </a:solidFill>
                <a:latin typeface="Pfizer Diatype Office"/>
              </a:rPr>
              <a:t>traitement parmi les classes </a:t>
            </a:r>
            <a:r>
              <a:rPr lang="fr-FR" sz="1200" noProof="0" dirty="0">
                <a:solidFill>
                  <a:srgbClr val="000000"/>
                </a:solidFill>
                <a:latin typeface="Pfizer Diatype Office"/>
              </a:rPr>
              <a:t>: IP, </a:t>
            </a:r>
            <a:r>
              <a:rPr lang="fr-FR" sz="1200" noProof="0" dirty="0" err="1">
                <a:solidFill>
                  <a:srgbClr val="000000"/>
                </a:solidFill>
                <a:latin typeface="Pfizer Diatype Office"/>
              </a:rPr>
              <a:t>IMiD</a:t>
            </a:r>
            <a:r>
              <a:rPr lang="fr-FR" sz="1200" noProof="0" dirty="0">
                <a:solidFill>
                  <a:srgbClr val="000000"/>
                </a:solidFill>
                <a:latin typeface="Pfizer Diatype Office"/>
              </a:rPr>
              <a:t> et anticorps anti-CD38</a:t>
            </a:r>
          </a:p>
          <a:p>
            <a:pPr marL="230400" indent="-230400" algn="l">
              <a:spcAft>
                <a:spcPts val="300"/>
              </a:spcAft>
              <a:buFont typeface="Pfizer Diatype Office" panose="020B0504040202060203" pitchFamily="34" charset="0"/>
              <a:buChar char="•"/>
              <a:defRPr/>
            </a:pPr>
            <a:r>
              <a:rPr lang="fr-FR" sz="1200" noProof="0" dirty="0">
                <a:solidFill>
                  <a:srgbClr val="000000"/>
                </a:solidFill>
                <a:latin typeface="Pfizer Diatype Office"/>
              </a:rPr>
              <a:t>ECOG PS ≤ 2</a:t>
            </a:r>
          </a:p>
          <a:p>
            <a:pPr marL="230400" indent="-230400" algn="l">
              <a:spcAft>
                <a:spcPts val="300"/>
              </a:spcAft>
              <a:buFont typeface="Pfizer Diatype Office" panose="020B0504040202060203" pitchFamily="34" charset="0"/>
              <a:buChar char="•"/>
              <a:defRPr/>
            </a:pPr>
            <a:r>
              <a:rPr lang="fr-FR" sz="1200" noProof="0" dirty="0">
                <a:solidFill>
                  <a:srgbClr val="000000"/>
                </a:solidFill>
                <a:latin typeface="Pfizer Diatype Office"/>
              </a:rPr>
              <a:t>Clairance Créatinine ≥ 30 </a:t>
            </a:r>
            <a:r>
              <a:rPr lang="fr-FR" sz="1200" noProof="0" dirty="0" err="1">
                <a:solidFill>
                  <a:srgbClr val="000000"/>
                </a:solidFill>
                <a:latin typeface="Pfizer Diatype Office"/>
              </a:rPr>
              <a:t>mL</a:t>
            </a:r>
            <a:r>
              <a:rPr lang="fr-FR" sz="1200" noProof="0" dirty="0">
                <a:solidFill>
                  <a:srgbClr val="000000"/>
                </a:solidFill>
                <a:latin typeface="Pfizer Diatype Office"/>
              </a:rPr>
              <a:t>/min</a:t>
            </a:r>
          </a:p>
          <a:p>
            <a:pPr marL="230400" indent="-230400" algn="l">
              <a:spcAft>
                <a:spcPts val="300"/>
              </a:spcAft>
              <a:buFont typeface="Pfizer Diatype Office" panose="020B0504040202060203" pitchFamily="34" charset="0"/>
              <a:buChar char="•"/>
              <a:defRPr/>
            </a:pPr>
            <a:r>
              <a:rPr lang="fr-FR" sz="1200" noProof="0" dirty="0">
                <a:solidFill>
                  <a:srgbClr val="000000"/>
                </a:solidFill>
                <a:latin typeface="Pfizer Diatype Office"/>
              </a:rPr>
              <a:t>Plaquettes ≥ 25 x 10</a:t>
            </a:r>
            <a:r>
              <a:rPr lang="fr-FR" sz="1200" baseline="30000" noProof="0" dirty="0">
                <a:solidFill>
                  <a:srgbClr val="000000"/>
                </a:solidFill>
                <a:latin typeface="Pfizer Diatype Office"/>
              </a:rPr>
              <a:t>9</a:t>
            </a:r>
            <a:r>
              <a:rPr lang="fr-FR" sz="1200" noProof="0" dirty="0">
                <a:solidFill>
                  <a:srgbClr val="000000"/>
                </a:solidFill>
                <a:latin typeface="Pfizer Diatype Office"/>
              </a:rPr>
              <a:t>/L</a:t>
            </a:r>
          </a:p>
          <a:p>
            <a:pPr marL="230400" indent="-230400" algn="l">
              <a:spcAft>
                <a:spcPts val="300"/>
              </a:spcAft>
              <a:buFont typeface="Pfizer Diatype Office" panose="020B0504040202060203" pitchFamily="34" charset="0"/>
              <a:buChar char="•"/>
              <a:defRPr/>
            </a:pPr>
            <a:r>
              <a:rPr lang="fr-FR" sz="1200" noProof="0" dirty="0">
                <a:solidFill>
                  <a:srgbClr val="000000"/>
                </a:solidFill>
                <a:latin typeface="Pfizer Diatype Office"/>
              </a:rPr>
              <a:t>NAN ≥1.0 x 10</a:t>
            </a:r>
            <a:r>
              <a:rPr lang="fr-FR" sz="1200" baseline="30000" noProof="0" dirty="0">
                <a:solidFill>
                  <a:srgbClr val="000000"/>
                </a:solidFill>
                <a:latin typeface="Pfizer Diatype Office"/>
              </a:rPr>
              <a:t>9</a:t>
            </a:r>
            <a:r>
              <a:rPr lang="fr-FR" sz="1200" noProof="0" dirty="0">
                <a:solidFill>
                  <a:srgbClr val="000000"/>
                </a:solidFill>
                <a:latin typeface="Pfizer Diatype Office"/>
              </a:rPr>
              <a:t>/l</a:t>
            </a:r>
          </a:p>
          <a:p>
            <a:pPr marL="230400" indent="-230400" algn="l">
              <a:spcAft>
                <a:spcPts val="300"/>
              </a:spcAft>
              <a:buFont typeface="Pfizer Diatype Office" panose="020B0504040202060203" pitchFamily="34" charset="0"/>
              <a:buChar char="•"/>
              <a:defRPr/>
            </a:pPr>
            <a:r>
              <a:rPr lang="fr-FR" sz="1200" noProof="0" dirty="0" err="1">
                <a:solidFill>
                  <a:srgbClr val="000000"/>
                </a:solidFill>
                <a:latin typeface="Pfizer Diatype Office"/>
              </a:rPr>
              <a:t>Hemoglobin</a:t>
            </a:r>
            <a:r>
              <a:rPr lang="fr-FR" sz="1200" noProof="0" dirty="0">
                <a:solidFill>
                  <a:srgbClr val="000000"/>
                </a:solidFill>
                <a:latin typeface="Pfizer Diatype Office"/>
              </a:rPr>
              <a:t> ≥8 g/dl</a:t>
            </a:r>
          </a:p>
        </p:txBody>
      </p:sp>
      <p:sp>
        <p:nvSpPr>
          <p:cNvPr id="26" name="TextBox 25">
            <a:extLst>
              <a:ext uri="{FF2B5EF4-FFF2-40B4-BE49-F238E27FC236}">
                <a16:creationId xmlns:a16="http://schemas.microsoft.com/office/drawing/2014/main" id="{31D0B24C-C02C-4EF0-DD4D-C697F6C633E1}"/>
              </a:ext>
            </a:extLst>
          </p:cNvPr>
          <p:cNvSpPr txBox="1"/>
          <p:nvPr/>
        </p:nvSpPr>
        <p:spPr>
          <a:xfrm>
            <a:off x="8076954" y="798612"/>
            <a:ext cx="2905042" cy="3744000"/>
          </a:xfrm>
          <a:prstGeom prst="roundRect">
            <a:avLst>
              <a:gd name="adj" fmla="val 5229"/>
            </a:avLst>
          </a:prstGeom>
          <a:solidFill>
            <a:srgbClr val="FFFFFF">
              <a:alpha val="10000"/>
            </a:srgbClr>
          </a:solidFill>
          <a:ln>
            <a:solidFill>
              <a:srgbClr val="0000C9"/>
            </a:solidFill>
          </a:ln>
        </p:spPr>
        <p:style>
          <a:lnRef idx="2">
            <a:schemeClr val="accent1">
              <a:shade val="15000"/>
            </a:schemeClr>
          </a:lnRef>
          <a:fillRef idx="1">
            <a:schemeClr val="accent1"/>
          </a:fillRef>
          <a:effectRef idx="0">
            <a:schemeClr val="accent1"/>
          </a:effectRef>
          <a:fontRef idx="minor">
            <a:schemeClr val="lt1"/>
          </a:fontRef>
        </p:style>
        <p:txBody>
          <a:bodyPr lIns="137160" tIns="91440" rIns="91440" rtlCol="0" anchor="ctr" anchorCtr="0">
            <a:spAutoFit/>
          </a:bodyPr>
          <a:lstStyle>
            <a:defPPr>
              <a:defRPr lang="en-US"/>
            </a:defPPr>
            <a:lvl1pPr algn="ctr">
              <a:defRPr sz="450">
                <a:solidFill>
                  <a:schemeClr val="lt1"/>
                </a:solidFill>
                <a:latin typeface="Pfizer Diatype Office" panose="020B0504040202060203"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spcAft>
                <a:spcPts val="300"/>
              </a:spcAft>
              <a:defRPr/>
            </a:pPr>
            <a:r>
              <a:rPr lang="fr-FR" sz="1600" b="1" noProof="0" dirty="0">
                <a:solidFill>
                  <a:srgbClr val="0000C9"/>
                </a:solidFill>
                <a:latin typeface="Pfizer Diatype Office"/>
              </a:rPr>
              <a:t>Critère principal</a:t>
            </a:r>
          </a:p>
          <a:p>
            <a:pPr marL="230400" indent="-230400" algn="l">
              <a:spcAft>
                <a:spcPts val="300"/>
              </a:spcAft>
              <a:buFont typeface="Pfizer Diatype Office" panose="020B0504040202060203" pitchFamily="34" charset="0"/>
              <a:buChar char="•"/>
              <a:defRPr/>
            </a:pPr>
            <a:r>
              <a:rPr lang="fr-FR" sz="1200" noProof="0" dirty="0">
                <a:solidFill>
                  <a:srgbClr val="000000"/>
                </a:solidFill>
                <a:latin typeface="Pfizer Diatype Office"/>
              </a:rPr>
              <a:t>TRG selon BICR</a:t>
            </a:r>
            <a:r>
              <a:rPr lang="fr-FR" sz="1200" baseline="30000" noProof="0" dirty="0">
                <a:solidFill>
                  <a:srgbClr val="000000"/>
                </a:solidFill>
                <a:latin typeface="Pfizer Diatype Office"/>
              </a:rPr>
              <a:t>†</a:t>
            </a:r>
          </a:p>
          <a:p>
            <a:pPr algn="l">
              <a:spcAft>
                <a:spcPts val="300"/>
              </a:spcAft>
              <a:defRPr/>
            </a:pPr>
            <a:r>
              <a:rPr lang="fr-FR" sz="1600" b="1" noProof="0" dirty="0">
                <a:solidFill>
                  <a:srgbClr val="0000C9"/>
                </a:solidFill>
                <a:latin typeface="Pfizer Diatype Office"/>
              </a:rPr>
              <a:t>Critères secondaires</a:t>
            </a:r>
          </a:p>
          <a:p>
            <a:pPr marL="230400" indent="-230400" algn="l">
              <a:spcAft>
                <a:spcPts val="300"/>
              </a:spcAft>
              <a:buFont typeface="Pfizer Diatype Office" panose="020B0504040202060203" pitchFamily="34" charset="0"/>
              <a:buChar char="•"/>
              <a:defRPr/>
            </a:pPr>
            <a:r>
              <a:rPr lang="fr-FR" sz="1200" noProof="0" dirty="0">
                <a:solidFill>
                  <a:srgbClr val="000000"/>
                </a:solidFill>
                <a:latin typeface="Pfizer Diatype Office"/>
              </a:rPr>
              <a:t>DOR selon BICR et l’investigateur</a:t>
            </a:r>
            <a:r>
              <a:rPr lang="fr-FR" sz="1200" baseline="30000" noProof="0" dirty="0">
                <a:solidFill>
                  <a:srgbClr val="000000"/>
                </a:solidFill>
                <a:latin typeface="Pfizer Diatype Office"/>
              </a:rPr>
              <a:t>† </a:t>
            </a:r>
          </a:p>
          <a:p>
            <a:pPr marL="230400" indent="-230400" algn="l">
              <a:spcAft>
                <a:spcPts val="300"/>
              </a:spcAft>
              <a:buFont typeface="Pfizer Diatype Office" panose="020B0504040202060203" pitchFamily="34" charset="0"/>
              <a:buChar char="•"/>
              <a:defRPr/>
            </a:pPr>
            <a:r>
              <a:rPr lang="fr-FR" sz="1200" noProof="0" dirty="0">
                <a:solidFill>
                  <a:srgbClr val="000000"/>
                </a:solidFill>
                <a:latin typeface="Pfizer Diatype Office"/>
              </a:rPr>
              <a:t>Taux RC by BICR et l’investigateur</a:t>
            </a:r>
            <a:r>
              <a:rPr lang="fr-FR" sz="1200" baseline="30000" noProof="0" dirty="0">
                <a:solidFill>
                  <a:srgbClr val="000000"/>
                </a:solidFill>
                <a:latin typeface="Pfizer Diatype Office"/>
              </a:rPr>
              <a:t>† </a:t>
            </a:r>
            <a:endParaRPr lang="fr-FR" sz="1200" noProof="0" dirty="0">
              <a:solidFill>
                <a:srgbClr val="000000"/>
              </a:solidFill>
              <a:latin typeface="Pfizer Diatype Office"/>
            </a:endParaRPr>
          </a:p>
          <a:p>
            <a:pPr marL="230400" indent="-230400" algn="l">
              <a:spcAft>
                <a:spcPts val="300"/>
              </a:spcAft>
              <a:buFont typeface="Pfizer Diatype Office" panose="020B0504040202060203" pitchFamily="34" charset="0"/>
              <a:buChar char="•"/>
              <a:defRPr/>
            </a:pPr>
            <a:r>
              <a:rPr lang="fr-FR" sz="1200" noProof="0" dirty="0">
                <a:solidFill>
                  <a:srgbClr val="000000"/>
                </a:solidFill>
                <a:latin typeface="Pfizer Diatype Office"/>
              </a:rPr>
              <a:t>TRG selon l’</a:t>
            </a:r>
            <a:r>
              <a:rPr lang="fr-FR" sz="1200" noProof="0" dirty="0" err="1">
                <a:solidFill>
                  <a:srgbClr val="000000"/>
                </a:solidFill>
                <a:latin typeface="Pfizer Diatype Office"/>
              </a:rPr>
              <a:t>investigator</a:t>
            </a:r>
            <a:r>
              <a:rPr lang="fr-FR" sz="1200" baseline="30000" noProof="0" dirty="0">
                <a:solidFill>
                  <a:srgbClr val="000000"/>
                </a:solidFill>
                <a:latin typeface="Pfizer Diatype Office"/>
              </a:rPr>
              <a:t>† </a:t>
            </a:r>
          </a:p>
          <a:p>
            <a:pPr marL="230400" indent="-230400" algn="l">
              <a:spcAft>
                <a:spcPts val="300"/>
              </a:spcAft>
              <a:buFont typeface="Pfizer Diatype Office" panose="020B0504040202060203" pitchFamily="34" charset="0"/>
              <a:buChar char="•"/>
              <a:defRPr/>
            </a:pPr>
            <a:r>
              <a:rPr lang="fr-FR" sz="1200" noProof="0" dirty="0">
                <a:solidFill>
                  <a:srgbClr val="000000"/>
                </a:solidFill>
                <a:latin typeface="Pfizer Diatype Office"/>
              </a:rPr>
              <a:t>TRG </a:t>
            </a:r>
            <a:r>
              <a:rPr lang="fr-FR" sz="1200" dirty="0">
                <a:solidFill>
                  <a:srgbClr val="000000"/>
                </a:solidFill>
                <a:latin typeface="Pfizer Diatype Office"/>
              </a:rPr>
              <a:t>chez les EMD </a:t>
            </a:r>
            <a:r>
              <a:rPr lang="fr-FR" sz="1200" noProof="0" dirty="0">
                <a:solidFill>
                  <a:srgbClr val="000000"/>
                </a:solidFill>
                <a:latin typeface="Pfizer Diatype Office"/>
              </a:rPr>
              <a:t>selon BICR</a:t>
            </a:r>
            <a:r>
              <a:rPr lang="fr-FR" sz="1200" baseline="30000" noProof="0" dirty="0">
                <a:solidFill>
                  <a:srgbClr val="000000"/>
                </a:solidFill>
                <a:latin typeface="Pfizer Diatype Office"/>
              </a:rPr>
              <a:t>† </a:t>
            </a:r>
          </a:p>
          <a:p>
            <a:pPr marL="230400" indent="-230400" algn="l">
              <a:spcAft>
                <a:spcPts val="300"/>
              </a:spcAft>
              <a:buFont typeface="Pfizer Diatype Office" panose="020B0504040202060203" pitchFamily="34" charset="0"/>
              <a:buChar char="•"/>
              <a:defRPr/>
            </a:pPr>
            <a:r>
              <a:rPr lang="fr-FR" sz="1200" noProof="0" dirty="0">
                <a:solidFill>
                  <a:srgbClr val="000000"/>
                </a:solidFill>
                <a:latin typeface="Pfizer Diatype Office"/>
              </a:rPr>
              <a:t>Durée de RC selon BICR et l’investigateur</a:t>
            </a:r>
            <a:r>
              <a:rPr lang="fr-FR" sz="1200" baseline="30000" noProof="0" dirty="0">
                <a:solidFill>
                  <a:srgbClr val="000000"/>
                </a:solidFill>
                <a:latin typeface="Pfizer Diatype Office"/>
              </a:rPr>
              <a:t>† </a:t>
            </a:r>
          </a:p>
          <a:p>
            <a:pPr marL="230400" indent="-230400" algn="l">
              <a:spcAft>
                <a:spcPts val="300"/>
              </a:spcAft>
              <a:buFont typeface="Pfizer Diatype Office" panose="020B0504040202060203" pitchFamily="34" charset="0"/>
              <a:buChar char="•"/>
              <a:defRPr/>
            </a:pPr>
            <a:r>
              <a:rPr lang="fr-FR" sz="1200" noProof="0" dirty="0">
                <a:solidFill>
                  <a:srgbClr val="000000"/>
                </a:solidFill>
                <a:latin typeface="Pfizer Diatype Office"/>
              </a:rPr>
              <a:t>TTR </a:t>
            </a:r>
            <a:r>
              <a:rPr lang="fr-FR" sz="1200" dirty="0">
                <a:solidFill>
                  <a:srgbClr val="000000"/>
                </a:solidFill>
                <a:latin typeface="Pfizer Diatype Office"/>
              </a:rPr>
              <a:t>selon</a:t>
            </a:r>
            <a:r>
              <a:rPr lang="fr-FR" sz="1200" noProof="0" dirty="0">
                <a:solidFill>
                  <a:srgbClr val="000000"/>
                </a:solidFill>
                <a:latin typeface="Pfizer Diatype Office"/>
              </a:rPr>
              <a:t> BICR et l’investigateur</a:t>
            </a:r>
            <a:r>
              <a:rPr lang="fr-FR" sz="1200" baseline="30000" noProof="0" dirty="0">
                <a:solidFill>
                  <a:srgbClr val="000000"/>
                </a:solidFill>
                <a:latin typeface="Pfizer Diatype Office"/>
              </a:rPr>
              <a:t>† </a:t>
            </a:r>
          </a:p>
          <a:p>
            <a:pPr marL="230400" indent="-230400" algn="l">
              <a:spcAft>
                <a:spcPts val="300"/>
              </a:spcAft>
              <a:buFont typeface="Pfizer Diatype Office" panose="020B0504040202060203" pitchFamily="34" charset="0"/>
              <a:buChar char="•"/>
              <a:defRPr/>
            </a:pPr>
            <a:r>
              <a:rPr lang="fr-FR" sz="1200" dirty="0">
                <a:solidFill>
                  <a:srgbClr val="000000"/>
                </a:solidFill>
                <a:latin typeface="Pfizer Diatype Office"/>
              </a:rPr>
              <a:t>S</a:t>
            </a:r>
            <a:r>
              <a:rPr lang="fr-FR" sz="1200" noProof="0" dirty="0">
                <a:solidFill>
                  <a:srgbClr val="000000"/>
                </a:solidFill>
                <a:latin typeface="Pfizer Diatype Office"/>
              </a:rPr>
              <a:t>SP selon BICR et l’</a:t>
            </a:r>
            <a:r>
              <a:rPr lang="fr-FR" sz="1200" noProof="0" dirty="0" err="1">
                <a:solidFill>
                  <a:srgbClr val="000000"/>
                </a:solidFill>
                <a:latin typeface="Pfizer Diatype Office"/>
              </a:rPr>
              <a:t>investigator</a:t>
            </a:r>
            <a:r>
              <a:rPr lang="fr-FR" sz="1200" baseline="30000" noProof="0" dirty="0">
                <a:solidFill>
                  <a:srgbClr val="000000"/>
                </a:solidFill>
                <a:latin typeface="Pfizer Diatype Office"/>
              </a:rPr>
              <a:t>† </a:t>
            </a:r>
          </a:p>
          <a:p>
            <a:pPr marL="230400" indent="-230400" algn="l">
              <a:spcAft>
                <a:spcPts val="300"/>
              </a:spcAft>
              <a:buFont typeface="Pfizer Diatype Office" panose="020B0504040202060203" pitchFamily="34" charset="0"/>
              <a:buChar char="•"/>
              <a:defRPr/>
            </a:pPr>
            <a:r>
              <a:rPr lang="fr-FR" sz="1200" noProof="0" dirty="0">
                <a:solidFill>
                  <a:srgbClr val="000000"/>
                </a:solidFill>
                <a:latin typeface="Pfizer Diatype Office"/>
              </a:rPr>
              <a:t>Taux de MRD-</a:t>
            </a:r>
            <a:r>
              <a:rPr lang="fr-FR" sz="1200" noProof="0" dirty="0" err="1">
                <a:solidFill>
                  <a:srgbClr val="000000"/>
                </a:solidFill>
                <a:latin typeface="Pfizer Diatype Office"/>
              </a:rPr>
              <a:t>negative</a:t>
            </a:r>
            <a:endParaRPr lang="fr-FR" sz="1200" noProof="0" dirty="0">
              <a:solidFill>
                <a:srgbClr val="000000"/>
              </a:solidFill>
              <a:latin typeface="Pfizer Diatype Office"/>
            </a:endParaRPr>
          </a:p>
          <a:p>
            <a:pPr marL="230400" indent="-230400" algn="l">
              <a:spcAft>
                <a:spcPts val="300"/>
              </a:spcAft>
              <a:buFont typeface="Pfizer Diatype Office" panose="020B0504040202060203" pitchFamily="34" charset="0"/>
              <a:buChar char="•"/>
              <a:defRPr/>
            </a:pPr>
            <a:r>
              <a:rPr lang="fr-FR" sz="1200" noProof="0" dirty="0">
                <a:solidFill>
                  <a:srgbClr val="000000"/>
                </a:solidFill>
                <a:latin typeface="Pfizer Diatype Office"/>
              </a:rPr>
              <a:t>SG</a:t>
            </a:r>
          </a:p>
          <a:p>
            <a:pPr marL="230400" indent="-230400" algn="l">
              <a:spcAft>
                <a:spcPts val="300"/>
              </a:spcAft>
              <a:buFont typeface="Pfizer Diatype Office" panose="020B0504040202060203" pitchFamily="34" charset="0"/>
              <a:buChar char="•"/>
              <a:defRPr/>
            </a:pPr>
            <a:r>
              <a:rPr lang="fr-FR" sz="1200" noProof="0" dirty="0">
                <a:solidFill>
                  <a:srgbClr val="000000"/>
                </a:solidFill>
                <a:latin typeface="Pfizer Diatype Office"/>
              </a:rPr>
              <a:t>Sécurité</a:t>
            </a:r>
          </a:p>
          <a:p>
            <a:pPr marL="230400" indent="-230400" algn="l">
              <a:spcAft>
                <a:spcPts val="300"/>
              </a:spcAft>
              <a:buFont typeface="Pfizer Diatype Office" panose="020B0504040202060203" pitchFamily="34" charset="0"/>
              <a:buChar char="•"/>
              <a:defRPr/>
            </a:pPr>
            <a:r>
              <a:rPr lang="fr-FR" sz="1200" noProof="0" dirty="0">
                <a:solidFill>
                  <a:srgbClr val="000000"/>
                </a:solidFill>
                <a:latin typeface="Pfizer Diatype Office"/>
              </a:rPr>
              <a:t>PK</a:t>
            </a:r>
          </a:p>
        </p:txBody>
      </p:sp>
      <p:sp>
        <p:nvSpPr>
          <p:cNvPr id="27" name="TextBox 26">
            <a:extLst>
              <a:ext uri="{FF2B5EF4-FFF2-40B4-BE49-F238E27FC236}">
                <a16:creationId xmlns:a16="http://schemas.microsoft.com/office/drawing/2014/main" id="{E839829A-6BAC-112E-1A15-37A89C8AB651}"/>
              </a:ext>
            </a:extLst>
          </p:cNvPr>
          <p:cNvSpPr txBox="1"/>
          <p:nvPr/>
        </p:nvSpPr>
        <p:spPr>
          <a:xfrm>
            <a:off x="3574492" y="3965165"/>
            <a:ext cx="3862349" cy="230832"/>
          </a:xfrm>
          <a:prstGeom prst="rect">
            <a:avLst/>
          </a:prstGeom>
          <a:noFill/>
        </p:spPr>
        <p:txBody>
          <a:bodyPr wrap="square" rtlCol="0">
            <a:spAutoFit/>
          </a:bodyPr>
          <a:lstStyle/>
          <a:p>
            <a:pPr algn="ctr">
              <a:defRPr/>
            </a:pPr>
            <a:r>
              <a:rPr lang="fr-FR" sz="900" noProof="0" dirty="0">
                <a:solidFill>
                  <a:srgbClr val="000000"/>
                </a:solidFill>
                <a:latin typeface="Pfizer Diatype Office"/>
              </a:rPr>
              <a:t>Période de suivie ~2 ans après inclusion</a:t>
            </a:r>
          </a:p>
        </p:txBody>
      </p:sp>
      <p:grpSp>
        <p:nvGrpSpPr>
          <p:cNvPr id="16" name="Groupe 15">
            <a:extLst>
              <a:ext uri="{FF2B5EF4-FFF2-40B4-BE49-F238E27FC236}">
                <a16:creationId xmlns:a16="http://schemas.microsoft.com/office/drawing/2014/main" id="{E6068011-B138-78DC-CF43-F9903F955B0F}"/>
              </a:ext>
            </a:extLst>
          </p:cNvPr>
          <p:cNvGrpSpPr/>
          <p:nvPr/>
        </p:nvGrpSpPr>
        <p:grpSpPr>
          <a:xfrm>
            <a:off x="3352800" y="1481354"/>
            <a:ext cx="4458300" cy="2378519"/>
            <a:chOff x="3027892" y="2323407"/>
            <a:chExt cx="2894541" cy="2378519"/>
          </a:xfrm>
        </p:grpSpPr>
        <p:sp>
          <p:nvSpPr>
            <p:cNvPr id="23" name="TextBox 22">
              <a:extLst>
                <a:ext uri="{FF2B5EF4-FFF2-40B4-BE49-F238E27FC236}">
                  <a16:creationId xmlns:a16="http://schemas.microsoft.com/office/drawing/2014/main" id="{36BE1233-E8D5-AA03-BB0C-DB26D52E6C43}"/>
                </a:ext>
              </a:extLst>
            </p:cNvPr>
            <p:cNvSpPr txBox="1"/>
            <p:nvPr/>
          </p:nvSpPr>
          <p:spPr>
            <a:xfrm>
              <a:off x="3322319" y="2342627"/>
              <a:ext cx="2250282" cy="1019714"/>
            </a:xfrm>
            <a:prstGeom prst="roundRect">
              <a:avLst>
                <a:gd name="adj" fmla="val 9952"/>
              </a:avLst>
            </a:prstGeom>
            <a:solidFill>
              <a:srgbClr val="E1F4DF"/>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2880" rIns="182880" rtlCol="0" anchor="t"/>
            <a:lstStyle>
              <a:defPPr>
                <a:defRPr lang="en-US"/>
              </a:defPPr>
              <a:lvl1pPr algn="ctr">
                <a:defRPr sz="450">
                  <a:solidFill>
                    <a:schemeClr val="lt1"/>
                  </a:solidFill>
                  <a:latin typeface="Pfizer Diatype Office" panose="020B0504040202060203"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spcAft>
                  <a:spcPts val="600"/>
                </a:spcAft>
                <a:defRPr/>
              </a:pPr>
              <a:r>
                <a:rPr lang="fr-FR" sz="1600" b="1" noProof="0" dirty="0">
                  <a:solidFill>
                    <a:srgbClr val="12B000"/>
                  </a:solidFill>
                  <a:latin typeface="Pfizer Diatype Office"/>
                </a:rPr>
                <a:t>Cohorte A (n=123)</a:t>
              </a:r>
            </a:p>
            <a:p>
              <a:pPr algn="l">
                <a:defRPr/>
              </a:pPr>
              <a:r>
                <a:rPr lang="fr-FR" sz="1200" noProof="0" dirty="0">
                  <a:solidFill>
                    <a:srgbClr val="000000"/>
                  </a:solidFill>
                  <a:latin typeface="Pfizer Diatype Office"/>
                </a:rPr>
                <a:t>Patients naïfs de traitement anti-BCMA</a:t>
              </a:r>
            </a:p>
          </p:txBody>
        </p:sp>
        <p:sp>
          <p:nvSpPr>
            <p:cNvPr id="24" name="TextBox 23">
              <a:extLst>
                <a:ext uri="{FF2B5EF4-FFF2-40B4-BE49-F238E27FC236}">
                  <a16:creationId xmlns:a16="http://schemas.microsoft.com/office/drawing/2014/main" id="{DFF339F7-3209-BE9D-1536-98C1EA7AFA3A}"/>
                </a:ext>
              </a:extLst>
            </p:cNvPr>
            <p:cNvSpPr txBox="1"/>
            <p:nvPr/>
          </p:nvSpPr>
          <p:spPr>
            <a:xfrm>
              <a:off x="3322319" y="3662992"/>
              <a:ext cx="2250282" cy="1038934"/>
            </a:xfrm>
            <a:prstGeom prst="roundRect">
              <a:avLst>
                <a:gd name="adj" fmla="val 9952"/>
              </a:avLst>
            </a:prstGeom>
            <a:solidFill>
              <a:srgbClr val="F3E9FF"/>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2880" rIns="182880" rtlCol="0" anchor="t"/>
            <a:lstStyle>
              <a:defPPr>
                <a:defRPr lang="en-US"/>
              </a:defPPr>
              <a:lvl1pPr algn="ctr">
                <a:defRPr sz="450">
                  <a:solidFill>
                    <a:schemeClr val="lt1"/>
                  </a:solidFill>
                  <a:latin typeface="Pfizer Diatype Office" panose="020B0504040202060203" pitchFamily="34"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spcAft>
                  <a:spcPts val="600"/>
                </a:spcAft>
                <a:defRPr/>
              </a:pPr>
              <a:r>
                <a:rPr lang="fr-FR" sz="1600" b="1" noProof="0" dirty="0">
                  <a:solidFill>
                    <a:srgbClr val="9369FF"/>
                  </a:solidFill>
                  <a:latin typeface="Pfizer Diatype Office"/>
                </a:rPr>
                <a:t>Cohorte B (n=64)</a:t>
              </a:r>
            </a:p>
            <a:p>
              <a:pPr algn="l">
                <a:defRPr/>
              </a:pPr>
              <a:r>
                <a:rPr lang="fr-FR" sz="1200" noProof="0" dirty="0">
                  <a:solidFill>
                    <a:srgbClr val="000000"/>
                  </a:solidFill>
                  <a:latin typeface="Pfizer Diatype Office"/>
                </a:rPr>
                <a:t>Patients </a:t>
              </a:r>
              <a:r>
                <a:rPr lang="fr-FR" sz="1200" dirty="0">
                  <a:solidFill>
                    <a:srgbClr val="000000"/>
                  </a:solidFill>
                  <a:latin typeface="Pfizer Diatype Office"/>
                </a:rPr>
                <a:t>exposés à un traitement anti-</a:t>
              </a:r>
              <a:r>
                <a:rPr lang="fr-FR" sz="1200" noProof="0" dirty="0">
                  <a:solidFill>
                    <a:srgbClr val="000000"/>
                  </a:solidFill>
                  <a:latin typeface="Pfizer Diatype Office"/>
                </a:rPr>
                <a:t>BCMA ADC ou CAR-T</a:t>
              </a:r>
            </a:p>
          </p:txBody>
        </p:sp>
        <p:sp>
          <p:nvSpPr>
            <p:cNvPr id="29" name="Freeform: Shape 28">
              <a:extLst>
                <a:ext uri="{FF2B5EF4-FFF2-40B4-BE49-F238E27FC236}">
                  <a16:creationId xmlns:a16="http://schemas.microsoft.com/office/drawing/2014/main" id="{9DD182DE-C2E4-442F-AFEF-962E83555DE7}"/>
                </a:ext>
              </a:extLst>
            </p:cNvPr>
            <p:cNvSpPr/>
            <p:nvPr/>
          </p:nvSpPr>
          <p:spPr bwMode="gray">
            <a:xfrm>
              <a:off x="3171825" y="2847880"/>
              <a:ext cx="152400" cy="1354666"/>
            </a:xfrm>
            <a:custGeom>
              <a:avLst/>
              <a:gdLst>
                <a:gd name="connsiteX0" fmla="*/ 152400 w 152400"/>
                <a:gd name="connsiteY0" fmla="*/ 0 h 1354666"/>
                <a:gd name="connsiteX1" fmla="*/ 0 w 152400"/>
                <a:gd name="connsiteY1" fmla="*/ 0 h 1354666"/>
                <a:gd name="connsiteX2" fmla="*/ 0 w 152400"/>
                <a:gd name="connsiteY2" fmla="*/ 1354666 h 1354666"/>
                <a:gd name="connsiteX3" fmla="*/ 148167 w 152400"/>
                <a:gd name="connsiteY3" fmla="*/ 1354666 h 1354666"/>
              </a:gdLst>
              <a:ahLst/>
              <a:cxnLst>
                <a:cxn ang="0">
                  <a:pos x="connsiteX0" y="connsiteY0"/>
                </a:cxn>
                <a:cxn ang="0">
                  <a:pos x="connsiteX1" y="connsiteY1"/>
                </a:cxn>
                <a:cxn ang="0">
                  <a:pos x="connsiteX2" y="connsiteY2"/>
                </a:cxn>
                <a:cxn ang="0">
                  <a:pos x="connsiteX3" y="connsiteY3"/>
                </a:cxn>
              </a:cxnLst>
              <a:rect l="l" t="t" r="r" b="b"/>
              <a:pathLst>
                <a:path w="152400" h="1354666">
                  <a:moveTo>
                    <a:pt x="152400" y="0"/>
                  </a:moveTo>
                  <a:lnTo>
                    <a:pt x="0" y="0"/>
                  </a:lnTo>
                  <a:lnTo>
                    <a:pt x="0" y="1354666"/>
                  </a:lnTo>
                  <a:lnTo>
                    <a:pt x="148167" y="1354666"/>
                  </a:lnTo>
                </a:path>
              </a:pathLst>
            </a:custGeom>
            <a:ln>
              <a:headEnd type="triangl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fr-FR" noProof="0">
                <a:solidFill>
                  <a:srgbClr val="000000"/>
                </a:solidFill>
                <a:latin typeface="Pfizer Diatype Office"/>
              </a:endParaRPr>
            </a:p>
          </p:txBody>
        </p:sp>
        <p:sp>
          <p:nvSpPr>
            <p:cNvPr id="32" name="Freeform: Shape 31">
              <a:extLst>
                <a:ext uri="{FF2B5EF4-FFF2-40B4-BE49-F238E27FC236}">
                  <a16:creationId xmlns:a16="http://schemas.microsoft.com/office/drawing/2014/main" id="{519A52A2-E84C-CE36-E8B9-4A65651FA9C4}"/>
                </a:ext>
              </a:extLst>
            </p:cNvPr>
            <p:cNvSpPr/>
            <p:nvPr/>
          </p:nvSpPr>
          <p:spPr bwMode="gray">
            <a:xfrm>
              <a:off x="5579533" y="2848413"/>
              <a:ext cx="165100" cy="1353600"/>
            </a:xfrm>
            <a:custGeom>
              <a:avLst/>
              <a:gdLst>
                <a:gd name="connsiteX0" fmla="*/ 0 w 165100"/>
                <a:gd name="connsiteY0" fmla="*/ 0 h 1426633"/>
                <a:gd name="connsiteX1" fmla="*/ 165100 w 165100"/>
                <a:gd name="connsiteY1" fmla="*/ 0 h 1426633"/>
                <a:gd name="connsiteX2" fmla="*/ 165100 w 165100"/>
                <a:gd name="connsiteY2" fmla="*/ 1426633 h 1426633"/>
                <a:gd name="connsiteX3" fmla="*/ 4234 w 165100"/>
                <a:gd name="connsiteY3" fmla="*/ 1426633 h 1426633"/>
              </a:gdLst>
              <a:ahLst/>
              <a:cxnLst>
                <a:cxn ang="0">
                  <a:pos x="connsiteX0" y="connsiteY0"/>
                </a:cxn>
                <a:cxn ang="0">
                  <a:pos x="connsiteX1" y="connsiteY1"/>
                </a:cxn>
                <a:cxn ang="0">
                  <a:pos x="connsiteX2" y="connsiteY2"/>
                </a:cxn>
                <a:cxn ang="0">
                  <a:pos x="connsiteX3" y="connsiteY3"/>
                </a:cxn>
              </a:cxnLst>
              <a:rect l="l" t="t" r="r" b="b"/>
              <a:pathLst>
                <a:path w="165100" h="1426633">
                  <a:moveTo>
                    <a:pt x="0" y="0"/>
                  </a:moveTo>
                  <a:lnTo>
                    <a:pt x="165100" y="0"/>
                  </a:lnTo>
                  <a:lnTo>
                    <a:pt x="165100" y="1426633"/>
                  </a:lnTo>
                  <a:lnTo>
                    <a:pt x="4234" y="1426633"/>
                  </a:lnTo>
                </a:path>
              </a:pathLst>
            </a:custGeom>
            <a:ln>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fr-FR" noProof="0">
                <a:solidFill>
                  <a:srgbClr val="000000"/>
                </a:solidFill>
                <a:latin typeface="Pfizer Diatype Office"/>
              </a:endParaRPr>
            </a:p>
          </p:txBody>
        </p:sp>
        <p:sp>
          <p:nvSpPr>
            <p:cNvPr id="33" name="Freeform: Shape 32">
              <a:extLst>
                <a:ext uri="{FF2B5EF4-FFF2-40B4-BE49-F238E27FC236}">
                  <a16:creationId xmlns:a16="http://schemas.microsoft.com/office/drawing/2014/main" id="{2F53451D-FF7A-95C3-AC75-A64CDF85ABFD}"/>
                </a:ext>
              </a:extLst>
            </p:cNvPr>
            <p:cNvSpPr/>
            <p:nvPr/>
          </p:nvSpPr>
          <p:spPr bwMode="gray">
            <a:xfrm>
              <a:off x="3027892" y="3525213"/>
              <a:ext cx="148166" cy="0"/>
            </a:xfrm>
            <a:custGeom>
              <a:avLst/>
              <a:gdLst>
                <a:gd name="connsiteX0" fmla="*/ 0 w 148166"/>
                <a:gd name="connsiteY0" fmla="*/ 0 h 0"/>
                <a:gd name="connsiteX1" fmla="*/ 148166 w 148166"/>
                <a:gd name="connsiteY1" fmla="*/ 0 h 0"/>
              </a:gdLst>
              <a:ahLst/>
              <a:cxnLst>
                <a:cxn ang="0">
                  <a:pos x="connsiteX0" y="connsiteY0"/>
                </a:cxn>
                <a:cxn ang="0">
                  <a:pos x="connsiteX1" y="connsiteY1"/>
                </a:cxn>
              </a:cxnLst>
              <a:rect l="l" t="t" r="r" b="b"/>
              <a:pathLst>
                <a:path w="148166">
                  <a:moveTo>
                    <a:pt x="0" y="0"/>
                  </a:moveTo>
                  <a:lnTo>
                    <a:pt x="148166" y="0"/>
                  </a:lnTo>
                </a:path>
              </a:pathLst>
            </a:custGeom>
            <a:ln>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fr-FR" noProof="0">
                <a:solidFill>
                  <a:srgbClr val="000000"/>
                </a:solidFill>
                <a:latin typeface="Pfizer Diatype Office"/>
              </a:endParaRPr>
            </a:p>
          </p:txBody>
        </p:sp>
        <p:sp>
          <p:nvSpPr>
            <p:cNvPr id="35" name="Freeform: Shape 34">
              <a:extLst>
                <a:ext uri="{FF2B5EF4-FFF2-40B4-BE49-F238E27FC236}">
                  <a16:creationId xmlns:a16="http://schemas.microsoft.com/office/drawing/2014/main" id="{4D45436E-80BB-012E-CA38-D492DB4CDAAC}"/>
                </a:ext>
              </a:extLst>
            </p:cNvPr>
            <p:cNvSpPr/>
            <p:nvPr/>
          </p:nvSpPr>
          <p:spPr bwMode="gray">
            <a:xfrm>
              <a:off x="5744633" y="3525213"/>
              <a:ext cx="177800" cy="0"/>
            </a:xfrm>
            <a:custGeom>
              <a:avLst/>
              <a:gdLst>
                <a:gd name="connsiteX0" fmla="*/ 0 w 177800"/>
                <a:gd name="connsiteY0" fmla="*/ 0 h 0"/>
                <a:gd name="connsiteX1" fmla="*/ 177800 w 177800"/>
                <a:gd name="connsiteY1" fmla="*/ 0 h 0"/>
              </a:gdLst>
              <a:ahLst/>
              <a:cxnLst>
                <a:cxn ang="0">
                  <a:pos x="connsiteX0" y="connsiteY0"/>
                </a:cxn>
                <a:cxn ang="0">
                  <a:pos x="connsiteX1" y="connsiteY1"/>
                </a:cxn>
              </a:cxnLst>
              <a:rect l="l" t="t" r="r" b="b"/>
              <a:pathLst>
                <a:path w="177800">
                  <a:moveTo>
                    <a:pt x="0" y="0"/>
                  </a:moveTo>
                  <a:lnTo>
                    <a:pt x="177800" y="0"/>
                  </a:lnTo>
                </a:path>
              </a:pathLst>
            </a:custGeom>
            <a:ln>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fr-FR" noProof="0">
                <a:solidFill>
                  <a:srgbClr val="000000"/>
                </a:solidFill>
                <a:latin typeface="Pfizer Diatype Office"/>
              </a:endParaRPr>
            </a:p>
          </p:txBody>
        </p:sp>
        <p:sp>
          <p:nvSpPr>
            <p:cNvPr id="3" name="Rectangle: Rounded Corners 1">
              <a:extLst>
                <a:ext uri="{FF2B5EF4-FFF2-40B4-BE49-F238E27FC236}">
                  <a16:creationId xmlns:a16="http://schemas.microsoft.com/office/drawing/2014/main" id="{F4D0AE7F-0DE1-AFD0-4A9B-C646AD714DBE}"/>
                </a:ext>
              </a:extLst>
            </p:cNvPr>
            <p:cNvSpPr/>
            <p:nvPr/>
          </p:nvSpPr>
          <p:spPr>
            <a:xfrm>
              <a:off x="3342192" y="2323407"/>
              <a:ext cx="2230410" cy="1038934"/>
            </a:xfrm>
            <a:prstGeom prst="roundRect">
              <a:avLst/>
            </a:prstGeom>
            <a:noFill/>
            <a:ln w="38100">
              <a:solidFill>
                <a:schemeClr val="accent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fr-FR" noProof="0">
                <a:solidFill>
                  <a:srgbClr val="FFFFFF"/>
                </a:solidFill>
                <a:latin typeface="Pfizer Diatype Office"/>
              </a:endParaRPr>
            </a:p>
          </p:txBody>
        </p:sp>
      </p:grpSp>
      <p:sp>
        <p:nvSpPr>
          <p:cNvPr id="5" name="ZoneTexte 4">
            <a:extLst>
              <a:ext uri="{FF2B5EF4-FFF2-40B4-BE49-F238E27FC236}">
                <a16:creationId xmlns:a16="http://schemas.microsoft.com/office/drawing/2014/main" id="{882DCF4D-B039-E68A-C344-89EC11CFC46E}"/>
              </a:ext>
            </a:extLst>
          </p:cNvPr>
          <p:cNvSpPr txBox="1"/>
          <p:nvPr/>
        </p:nvSpPr>
        <p:spPr>
          <a:xfrm>
            <a:off x="487680" y="4574263"/>
            <a:ext cx="10800000" cy="1279187"/>
          </a:xfrm>
          <a:prstGeom prst="rect">
            <a:avLst/>
          </a:prstGeom>
          <a:noFill/>
        </p:spPr>
        <p:txBody>
          <a:bodyPr wrap="square" lIns="36000" tIns="36000" rIns="36000" bIns="36000">
            <a:spAutoFit/>
          </a:bodyPr>
          <a:lstStyle/>
          <a:p>
            <a:pPr marL="359981" indent="-359981" algn="just">
              <a:lnSpc>
                <a:spcPct val="95000"/>
              </a:lnSpc>
              <a:spcBef>
                <a:spcPts val="591"/>
              </a:spcBef>
              <a:buClr>
                <a:schemeClr val="accent1"/>
              </a:buClr>
              <a:buFont typeface="Arial" panose="020B0604020202020204" pitchFamily="34" charset="0"/>
              <a:buChar char="•"/>
            </a:pPr>
            <a:r>
              <a:rPr lang="fr-FR" sz="1200" noProof="0" dirty="0"/>
              <a:t>Pour permettre un suivi approprié et pour saisir tous les cas de maladie progressive potentiels, la SSP a été dérivée par un algorithme informatisé, et les patients ont été considérés comme en progression de la maladie s'ils présentaient une progression confirmée par un paramètre quelconque (c'est-à-dire, par FLC évaluée chez les patients qui étaient mesurables par SPEP/UPEP).</a:t>
            </a:r>
          </a:p>
          <a:p>
            <a:pPr marL="359981" indent="-359981" algn="just">
              <a:lnSpc>
                <a:spcPct val="95000"/>
              </a:lnSpc>
              <a:spcBef>
                <a:spcPts val="591"/>
              </a:spcBef>
              <a:buClr>
                <a:schemeClr val="accent1"/>
              </a:buClr>
              <a:buFont typeface="Arial" panose="020B0604020202020204" pitchFamily="34" charset="0"/>
              <a:buChar char="•"/>
            </a:pPr>
            <a:r>
              <a:rPr lang="fr-FR" sz="1200" noProof="0" dirty="0"/>
              <a:t>Pour les patients mesurables par SPEP/UPEP sans progression, la dernière évaluation valide était basée sur le paramètre mesurable, sauf si le FLC a été réalisé &gt;28 jours après le dernier paramètre mesurable.</a:t>
            </a:r>
          </a:p>
          <a:p>
            <a:pPr marL="359981" indent="-359981" algn="just">
              <a:lnSpc>
                <a:spcPct val="95000"/>
              </a:lnSpc>
              <a:spcBef>
                <a:spcPts val="591"/>
              </a:spcBef>
              <a:buClr>
                <a:schemeClr val="accent1"/>
              </a:buClr>
              <a:buFont typeface="Arial" panose="020B0604020202020204" pitchFamily="34" charset="0"/>
              <a:buChar char="•"/>
            </a:pPr>
            <a:r>
              <a:rPr lang="fr-FR" sz="1200" noProof="0" dirty="0"/>
              <a:t>La date de clôture des données était le 8 septembre 2025, ≈ 45 mois après la première administration chez le dernier patient.</a:t>
            </a:r>
          </a:p>
        </p:txBody>
      </p:sp>
    </p:spTree>
    <p:extLst>
      <p:ext uri="{BB962C8B-B14F-4D97-AF65-F5344CB8AC3E}">
        <p14:creationId xmlns:p14="http://schemas.microsoft.com/office/powerpoint/2010/main" val="2575925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F08C1-786D-CEE3-28DF-40E2BDB0955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04FE699-BA19-2963-5F4B-C54E79DA6C2C}"/>
              </a:ext>
            </a:extLst>
          </p:cNvPr>
          <p:cNvSpPr>
            <a:spLocks noGrp="1"/>
          </p:cNvSpPr>
          <p:nvPr>
            <p:ph type="title"/>
          </p:nvPr>
        </p:nvSpPr>
        <p:spPr/>
        <p:txBody>
          <a:bodyPr/>
          <a:lstStyle/>
          <a:p>
            <a:r>
              <a:rPr lang="fr-FR" noProof="0" dirty="0"/>
              <a:t>Schéma d’administration</a:t>
            </a:r>
            <a:r>
              <a:rPr lang="fr-FR" baseline="30000" noProof="0" dirty="0"/>
              <a:t>1</a:t>
            </a:r>
            <a:endParaRPr lang="fr-FR" noProof="0" dirty="0"/>
          </a:p>
        </p:txBody>
      </p:sp>
      <p:sp>
        <p:nvSpPr>
          <p:cNvPr id="2" name="Espace réservé du contenu 1">
            <a:extLst>
              <a:ext uri="{FF2B5EF4-FFF2-40B4-BE49-F238E27FC236}">
                <a16:creationId xmlns:a16="http://schemas.microsoft.com/office/drawing/2014/main" id="{975D1A7F-DB0F-8987-FC29-C5BFBB6AC814}"/>
              </a:ext>
            </a:extLst>
          </p:cNvPr>
          <p:cNvSpPr>
            <a:spLocks noGrp="1"/>
          </p:cNvSpPr>
          <p:nvPr>
            <p:ph sz="quarter" idx="14"/>
          </p:nvPr>
        </p:nvSpPr>
        <p:spPr>
          <a:xfrm>
            <a:off x="488952" y="5842565"/>
            <a:ext cx="11220449" cy="697627"/>
          </a:xfrm>
        </p:spPr>
        <p:txBody>
          <a:bodyPr/>
          <a:lstStyle/>
          <a:p>
            <a:pPr>
              <a:defRPr/>
            </a:pPr>
            <a:r>
              <a:rPr lang="fr-FR" dirty="0">
                <a:solidFill>
                  <a:srgbClr val="02005E"/>
                </a:solidFill>
                <a:latin typeface="Pfizer Diatype Office"/>
              </a:rPr>
              <a:t>SRC, syndrome de relargage de cytokines ; ICANS, immune </a:t>
            </a:r>
            <a:r>
              <a:rPr lang="fr-FR" dirty="0" err="1">
                <a:solidFill>
                  <a:srgbClr val="02005E"/>
                </a:solidFill>
                <a:latin typeface="Pfizer Diatype Office"/>
              </a:rPr>
              <a:t>effector</a:t>
            </a:r>
            <a:r>
              <a:rPr lang="fr-FR" dirty="0">
                <a:solidFill>
                  <a:srgbClr val="02005E"/>
                </a:solidFill>
                <a:latin typeface="Pfizer Diatype Office"/>
              </a:rPr>
              <a:t> </a:t>
            </a:r>
            <a:r>
              <a:rPr lang="fr-FR" dirty="0" err="1">
                <a:solidFill>
                  <a:srgbClr val="02005E"/>
                </a:solidFill>
                <a:latin typeface="Pfizer Diatype Office"/>
              </a:rPr>
              <a:t>cell-associated</a:t>
            </a:r>
            <a:r>
              <a:rPr lang="fr-FR" dirty="0">
                <a:solidFill>
                  <a:srgbClr val="02005E"/>
                </a:solidFill>
                <a:latin typeface="Pfizer Diatype Office"/>
              </a:rPr>
              <a:t> </a:t>
            </a:r>
            <a:r>
              <a:rPr lang="fr-FR" dirty="0" err="1">
                <a:solidFill>
                  <a:srgbClr val="02005E"/>
                </a:solidFill>
                <a:latin typeface="Pfizer Diatype Office"/>
              </a:rPr>
              <a:t>neurotoxicity</a:t>
            </a:r>
            <a:r>
              <a:rPr lang="fr-FR" dirty="0">
                <a:solidFill>
                  <a:srgbClr val="02005E"/>
                </a:solidFill>
                <a:latin typeface="Pfizer Diatype Office"/>
              </a:rPr>
              <a:t> syndrome; IV, intraveineux; PO, voie orale ; Q2W, toutes les 2 semaines; Q4W, toutes les 4 semaines; QW, hebdomadaire; SC, sous-cutané.</a:t>
            </a:r>
          </a:p>
          <a:p>
            <a:pPr>
              <a:defRPr/>
            </a:pPr>
            <a:r>
              <a:rPr lang="fr-FR" dirty="0">
                <a:solidFill>
                  <a:srgbClr val="02005E"/>
                </a:solidFill>
                <a:latin typeface="Pfizer Diatype Office"/>
              </a:rPr>
              <a:t>1. ELREXFIO® (</a:t>
            </a:r>
            <a:r>
              <a:rPr lang="fr-FR" dirty="0" err="1">
                <a:solidFill>
                  <a:srgbClr val="02005E"/>
                </a:solidFill>
                <a:latin typeface="Pfizer Diatype Office"/>
              </a:rPr>
              <a:t>elranatamab</a:t>
            </a:r>
            <a:r>
              <a:rPr lang="fr-FR" dirty="0">
                <a:solidFill>
                  <a:srgbClr val="02005E"/>
                </a:solidFill>
                <a:latin typeface="Pfizer Diatype Office"/>
              </a:rPr>
              <a:t>) </a:t>
            </a:r>
            <a:r>
              <a:rPr lang="fr-FR" dirty="0" err="1">
                <a:solidFill>
                  <a:srgbClr val="02005E"/>
                </a:solidFill>
                <a:latin typeface="Pfizer Diatype Office"/>
              </a:rPr>
              <a:t>Summary</a:t>
            </a:r>
            <a:r>
              <a:rPr lang="fr-FR" dirty="0">
                <a:solidFill>
                  <a:srgbClr val="02005E"/>
                </a:solidFill>
                <a:latin typeface="Pfizer Diatype Office"/>
              </a:rPr>
              <a:t> of Product </a:t>
            </a:r>
            <a:r>
              <a:rPr lang="fr-FR" dirty="0" err="1">
                <a:solidFill>
                  <a:srgbClr val="02005E"/>
                </a:solidFill>
                <a:latin typeface="Pfizer Diatype Office"/>
              </a:rPr>
              <a:t>Characteristics</a:t>
            </a:r>
            <a:r>
              <a:rPr lang="fr-FR" dirty="0">
                <a:solidFill>
                  <a:srgbClr val="02005E"/>
                </a:solidFill>
                <a:latin typeface="Pfizer Diatype Office"/>
              </a:rPr>
              <a:t>. Bruxelles </a:t>
            </a:r>
            <a:r>
              <a:rPr lang="fr-FR" dirty="0" err="1">
                <a:solidFill>
                  <a:srgbClr val="02005E"/>
                </a:solidFill>
                <a:latin typeface="Pfizer Diatype Office"/>
              </a:rPr>
              <a:t>Belgium</a:t>
            </a:r>
            <a:r>
              <a:rPr lang="fr-FR" dirty="0">
                <a:solidFill>
                  <a:srgbClr val="02005E"/>
                </a:solidFill>
                <a:latin typeface="Pfizer Diatype Office"/>
              </a:rPr>
              <a:t>: Pfizer Europe; </a:t>
            </a:r>
            <a:r>
              <a:rPr lang="fr-FR" dirty="0" err="1">
                <a:solidFill>
                  <a:srgbClr val="02005E"/>
                </a:solidFill>
                <a:latin typeface="Pfizer Diatype Office"/>
              </a:rPr>
              <a:t>January</a:t>
            </a:r>
            <a:r>
              <a:rPr lang="fr-FR" dirty="0">
                <a:solidFill>
                  <a:srgbClr val="02005E"/>
                </a:solidFill>
                <a:latin typeface="Pfizer Diatype Office"/>
              </a:rPr>
              <a:t> 2024; 2. Prince HM, et al. MagnetisMM-3: Long-</a:t>
            </a:r>
            <a:r>
              <a:rPr lang="fr-FR" dirty="0" err="1">
                <a:solidFill>
                  <a:srgbClr val="02005E"/>
                </a:solidFill>
                <a:latin typeface="Pfizer Diatype Office"/>
              </a:rPr>
              <a:t>Term</a:t>
            </a:r>
            <a:r>
              <a:rPr lang="fr-FR" dirty="0">
                <a:solidFill>
                  <a:srgbClr val="02005E"/>
                </a:solidFill>
                <a:latin typeface="Pfizer Diatype Office"/>
              </a:rPr>
              <a:t> Update and </a:t>
            </a:r>
            <a:r>
              <a:rPr lang="fr-FR" dirty="0" err="1">
                <a:solidFill>
                  <a:srgbClr val="02005E"/>
                </a:solidFill>
                <a:latin typeface="Pfizer Diatype Office"/>
              </a:rPr>
              <a:t>Efficacy</a:t>
            </a:r>
            <a:r>
              <a:rPr lang="fr-FR" dirty="0">
                <a:solidFill>
                  <a:srgbClr val="02005E"/>
                </a:solidFill>
                <a:latin typeface="Pfizer Diatype Office"/>
              </a:rPr>
              <a:t> and </a:t>
            </a:r>
            <a:r>
              <a:rPr lang="fr-FR" dirty="0" err="1">
                <a:solidFill>
                  <a:srgbClr val="02005E"/>
                </a:solidFill>
                <a:latin typeface="Pfizer Diatype Office"/>
              </a:rPr>
              <a:t>Safety</a:t>
            </a:r>
            <a:r>
              <a:rPr lang="fr-FR" dirty="0">
                <a:solidFill>
                  <a:srgbClr val="02005E"/>
                </a:solidFill>
                <a:latin typeface="Pfizer Diatype Office"/>
              </a:rPr>
              <a:t> of </a:t>
            </a:r>
            <a:r>
              <a:rPr lang="fr-FR" dirty="0" err="1">
                <a:solidFill>
                  <a:srgbClr val="02005E"/>
                </a:solidFill>
                <a:latin typeface="Pfizer Diatype Office"/>
              </a:rPr>
              <a:t>Less</a:t>
            </a:r>
            <a:r>
              <a:rPr lang="fr-FR" dirty="0">
                <a:solidFill>
                  <a:srgbClr val="02005E"/>
                </a:solidFill>
                <a:latin typeface="Pfizer Diatype Office"/>
              </a:rPr>
              <a:t> </a:t>
            </a:r>
            <a:r>
              <a:rPr lang="fr-FR" dirty="0" err="1">
                <a:solidFill>
                  <a:srgbClr val="02005E"/>
                </a:solidFill>
                <a:latin typeface="Pfizer Diatype Office"/>
              </a:rPr>
              <a:t>Frequent</a:t>
            </a:r>
            <a:r>
              <a:rPr lang="fr-FR" dirty="0">
                <a:solidFill>
                  <a:srgbClr val="02005E"/>
                </a:solidFill>
                <a:latin typeface="Pfizer Diatype Office"/>
              </a:rPr>
              <a:t> </a:t>
            </a:r>
            <a:r>
              <a:rPr lang="fr-FR" dirty="0" err="1">
                <a:solidFill>
                  <a:srgbClr val="02005E"/>
                </a:solidFill>
                <a:latin typeface="Pfizer Diatype Office"/>
              </a:rPr>
              <a:t>Dosing</a:t>
            </a:r>
            <a:r>
              <a:rPr lang="fr-FR" dirty="0">
                <a:solidFill>
                  <a:srgbClr val="02005E"/>
                </a:solidFill>
                <a:latin typeface="Pfizer Diatype Office"/>
              </a:rPr>
              <a:t> of Elranatamab in Patients </a:t>
            </a:r>
            <a:r>
              <a:rPr lang="fr-FR" dirty="0" err="1">
                <a:solidFill>
                  <a:srgbClr val="02005E"/>
                </a:solidFill>
                <a:latin typeface="Pfizer Diatype Office"/>
              </a:rPr>
              <a:t>with</a:t>
            </a:r>
            <a:r>
              <a:rPr lang="fr-FR" dirty="0">
                <a:solidFill>
                  <a:srgbClr val="02005E"/>
                </a:solidFill>
                <a:latin typeface="Pfizer Diatype Office"/>
              </a:rPr>
              <a:t> </a:t>
            </a:r>
            <a:r>
              <a:rPr lang="fr-FR" dirty="0" err="1">
                <a:solidFill>
                  <a:srgbClr val="02005E"/>
                </a:solidFill>
                <a:latin typeface="Pfizer Diatype Office"/>
              </a:rPr>
              <a:t>Relapsed</a:t>
            </a:r>
            <a:r>
              <a:rPr lang="fr-FR" dirty="0">
                <a:solidFill>
                  <a:srgbClr val="02005E"/>
                </a:solidFill>
                <a:latin typeface="Pfizer Diatype Office"/>
              </a:rPr>
              <a:t> or </a:t>
            </a:r>
            <a:r>
              <a:rPr lang="fr-FR" dirty="0" err="1">
                <a:solidFill>
                  <a:srgbClr val="02005E"/>
                </a:solidFill>
                <a:latin typeface="Pfizer Diatype Office"/>
              </a:rPr>
              <a:t>Refractory</a:t>
            </a:r>
            <a:r>
              <a:rPr lang="fr-FR" dirty="0">
                <a:solidFill>
                  <a:srgbClr val="02005E"/>
                </a:solidFill>
                <a:latin typeface="Pfizer Diatype Office"/>
              </a:rPr>
              <a:t> Multiple </a:t>
            </a:r>
            <a:r>
              <a:rPr lang="fr-FR" dirty="0" err="1">
                <a:solidFill>
                  <a:srgbClr val="02005E"/>
                </a:solidFill>
                <a:latin typeface="Pfizer Diatype Office"/>
              </a:rPr>
              <a:t>Myeloma</a:t>
            </a:r>
            <a:r>
              <a:rPr lang="fr-FR" dirty="0">
                <a:solidFill>
                  <a:srgbClr val="02005E"/>
                </a:solidFill>
                <a:latin typeface="Pfizer Diatype Office"/>
              </a:rPr>
              <a:t>. Abstract 4738. Poster </a:t>
            </a:r>
            <a:r>
              <a:rPr lang="fr-FR" dirty="0" err="1">
                <a:solidFill>
                  <a:srgbClr val="02005E"/>
                </a:solidFill>
                <a:latin typeface="Pfizer Diatype Office"/>
              </a:rPr>
              <a:t>presentation</a:t>
            </a:r>
            <a:r>
              <a:rPr lang="fr-FR" dirty="0">
                <a:solidFill>
                  <a:srgbClr val="02005E"/>
                </a:solidFill>
                <a:latin typeface="Pfizer Diatype Office"/>
              </a:rPr>
              <a:t> at: 2024 ASH </a:t>
            </a:r>
            <a:r>
              <a:rPr lang="fr-FR" dirty="0" err="1">
                <a:solidFill>
                  <a:srgbClr val="02005E"/>
                </a:solidFill>
                <a:latin typeface="Pfizer Diatype Office"/>
              </a:rPr>
              <a:t>Annual</a:t>
            </a:r>
            <a:r>
              <a:rPr lang="fr-FR" dirty="0">
                <a:solidFill>
                  <a:srgbClr val="02005E"/>
                </a:solidFill>
                <a:latin typeface="Pfizer Diatype Office"/>
              </a:rPr>
              <a:t> Meeting, San Diego, California, USA</a:t>
            </a:r>
            <a:endParaRPr lang="fr-FR" dirty="0"/>
          </a:p>
        </p:txBody>
      </p:sp>
      <p:sp>
        <p:nvSpPr>
          <p:cNvPr id="7" name="Footer Placeholder 6">
            <a:extLst>
              <a:ext uri="{FF2B5EF4-FFF2-40B4-BE49-F238E27FC236}">
                <a16:creationId xmlns:a16="http://schemas.microsoft.com/office/drawing/2014/main" id="{08626B61-3BDC-877E-2A36-0385A4889BE3}"/>
              </a:ext>
            </a:extLst>
          </p:cNvPr>
          <p:cNvSpPr>
            <a:spLocks noGrp="1"/>
          </p:cNvSpPr>
          <p:nvPr>
            <p:ph type="ftr" sz="quarter" idx="4294967295"/>
          </p:nvPr>
        </p:nvSpPr>
        <p:spPr>
          <a:xfrm>
            <a:off x="0" y="0"/>
            <a:ext cx="0" cy="0"/>
          </a:xfrm>
        </p:spPr>
        <p:txBody>
          <a:bodyPr/>
          <a:lstStyle/>
          <a:p>
            <a:pPr>
              <a:defRPr/>
            </a:pPr>
            <a:r>
              <a:rPr lang="fr-FR" sz="800" noProof="0">
                <a:solidFill>
                  <a:srgbClr val="02005E"/>
                </a:solidFill>
                <a:latin typeface="Pfizer Diatype Office"/>
              </a:rPr>
              <a:t>. </a:t>
            </a:r>
          </a:p>
        </p:txBody>
      </p:sp>
      <p:sp>
        <p:nvSpPr>
          <p:cNvPr id="38" name="Left Brace 1">
            <a:extLst>
              <a:ext uri="{FF2B5EF4-FFF2-40B4-BE49-F238E27FC236}">
                <a16:creationId xmlns:a16="http://schemas.microsoft.com/office/drawing/2014/main" id="{F8F9ACC6-8BE5-679D-1EC7-CE23C0A21966}"/>
              </a:ext>
            </a:extLst>
          </p:cNvPr>
          <p:cNvSpPr/>
          <p:nvPr/>
        </p:nvSpPr>
        <p:spPr>
          <a:xfrm rot="16200000" flipV="1">
            <a:off x="2116208" y="2925794"/>
            <a:ext cx="274320" cy="1760486"/>
          </a:xfrm>
          <a:prstGeom prst="leftBrace">
            <a:avLst>
              <a:gd name="adj1" fmla="val 53259"/>
              <a:gd name="adj2" fmla="val 50000"/>
            </a:avLst>
          </a:prstGeom>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fr-FR" sz="1799" noProof="0">
              <a:solidFill>
                <a:srgbClr val="000000"/>
              </a:solidFill>
            </a:endParaRPr>
          </a:p>
        </p:txBody>
      </p:sp>
      <p:sp>
        <p:nvSpPr>
          <p:cNvPr id="39" name="Left Brace 8">
            <a:extLst>
              <a:ext uri="{FF2B5EF4-FFF2-40B4-BE49-F238E27FC236}">
                <a16:creationId xmlns:a16="http://schemas.microsoft.com/office/drawing/2014/main" id="{B038BB2E-841D-3AA2-C5E3-9F3F1721BCFC}"/>
              </a:ext>
            </a:extLst>
          </p:cNvPr>
          <p:cNvSpPr/>
          <p:nvPr/>
        </p:nvSpPr>
        <p:spPr>
          <a:xfrm rot="16200000" flipV="1">
            <a:off x="3911327" y="2960202"/>
            <a:ext cx="274320" cy="1691669"/>
          </a:xfrm>
          <a:prstGeom prst="leftBrace">
            <a:avLst>
              <a:gd name="adj1" fmla="val 53259"/>
              <a:gd name="adj2" fmla="val 50000"/>
            </a:avLst>
          </a:prstGeom>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fr-FR" sz="1799" noProof="0">
              <a:solidFill>
                <a:srgbClr val="000000"/>
              </a:solidFill>
            </a:endParaRPr>
          </a:p>
        </p:txBody>
      </p:sp>
      <p:sp>
        <p:nvSpPr>
          <p:cNvPr id="65" name="TextBox 18">
            <a:extLst>
              <a:ext uri="{FF2B5EF4-FFF2-40B4-BE49-F238E27FC236}">
                <a16:creationId xmlns:a16="http://schemas.microsoft.com/office/drawing/2014/main" id="{23F515C3-DAE0-7213-23D7-DBD9759AF248}"/>
              </a:ext>
            </a:extLst>
          </p:cNvPr>
          <p:cNvSpPr txBox="1"/>
          <p:nvPr/>
        </p:nvSpPr>
        <p:spPr>
          <a:xfrm>
            <a:off x="1332293" y="3948504"/>
            <a:ext cx="1836994" cy="529919"/>
          </a:xfrm>
          <a:prstGeom prst="rect">
            <a:avLst/>
          </a:prstGeom>
        </p:spPr>
        <p:txBody>
          <a:bodyPr vert="horz" wrap="square" lIns="0" tIns="0" rIns="0" bIns="0" rtlCol="0" anchor="t">
            <a:noAutofit/>
          </a:bodyPr>
          <a:lstStyle/>
          <a:p>
            <a:pPr algn="ctr" defTabSz="913852">
              <a:buClr>
                <a:srgbClr val="000000"/>
              </a:buClr>
              <a:defRPr/>
            </a:pPr>
            <a:r>
              <a:rPr lang="fr-FR" sz="1000" kern="0" noProof="0" dirty="0">
                <a:solidFill>
                  <a:srgbClr val="000000"/>
                </a:solidFill>
                <a:sym typeface="Arial"/>
              </a:rPr>
              <a:t>Minimum de </a:t>
            </a:r>
            <a:r>
              <a:rPr lang="fr-FR" sz="1000" b="1" kern="0" noProof="0" dirty="0">
                <a:solidFill>
                  <a:schemeClr val="accent2"/>
                </a:solidFill>
                <a:sym typeface="Arial"/>
              </a:rPr>
              <a:t>2 jours </a:t>
            </a:r>
            <a:r>
              <a:rPr lang="fr-FR" sz="1000" kern="0" noProof="0" dirty="0">
                <a:solidFill>
                  <a:srgbClr val="000000"/>
                </a:solidFill>
                <a:sym typeface="Arial"/>
              </a:rPr>
              <a:t>entre </a:t>
            </a:r>
            <a:br>
              <a:rPr lang="fr-FR" sz="1000" kern="0" noProof="0" dirty="0">
                <a:solidFill>
                  <a:srgbClr val="000000"/>
                </a:solidFill>
                <a:sym typeface="Arial"/>
              </a:rPr>
            </a:br>
            <a:r>
              <a:rPr lang="fr-FR" sz="1000" b="1" kern="0" noProof="0" dirty="0" err="1">
                <a:solidFill>
                  <a:schemeClr val="accent2"/>
                </a:solidFill>
                <a:sym typeface="Arial"/>
              </a:rPr>
              <a:t>Step</a:t>
            </a:r>
            <a:r>
              <a:rPr lang="fr-FR" sz="1000" b="1" kern="0" noProof="0" dirty="0">
                <a:solidFill>
                  <a:schemeClr val="accent2"/>
                </a:solidFill>
                <a:sym typeface="Arial"/>
              </a:rPr>
              <a:t>-up Dose 1 </a:t>
            </a:r>
            <a:r>
              <a:rPr lang="fr-FR" sz="1000" kern="0" noProof="0" dirty="0">
                <a:solidFill>
                  <a:srgbClr val="000000"/>
                </a:solidFill>
                <a:sym typeface="Arial"/>
              </a:rPr>
              <a:t>et </a:t>
            </a:r>
            <a:br>
              <a:rPr lang="fr-FR" sz="1000" kern="0" noProof="0" dirty="0">
                <a:solidFill>
                  <a:srgbClr val="000000"/>
                </a:solidFill>
                <a:sym typeface="Arial"/>
              </a:rPr>
            </a:br>
            <a:r>
              <a:rPr lang="fr-FR" sz="1000" b="1" kern="0" noProof="0" dirty="0" err="1">
                <a:solidFill>
                  <a:schemeClr val="accent2">
                    <a:lumMod val="75000"/>
                  </a:schemeClr>
                </a:solidFill>
                <a:sym typeface="Arial"/>
              </a:rPr>
              <a:t>Step</a:t>
            </a:r>
            <a:r>
              <a:rPr lang="fr-FR" sz="1000" b="1" kern="0" noProof="0" dirty="0">
                <a:solidFill>
                  <a:schemeClr val="accent2">
                    <a:lumMod val="75000"/>
                  </a:schemeClr>
                </a:solidFill>
                <a:sym typeface="Arial"/>
              </a:rPr>
              <a:t>-up Dose 2</a:t>
            </a:r>
          </a:p>
        </p:txBody>
      </p:sp>
      <p:sp>
        <p:nvSpPr>
          <p:cNvPr id="67" name="TextBox 20">
            <a:extLst>
              <a:ext uri="{FF2B5EF4-FFF2-40B4-BE49-F238E27FC236}">
                <a16:creationId xmlns:a16="http://schemas.microsoft.com/office/drawing/2014/main" id="{85D252F8-EF40-739D-8A81-F484529E3970}"/>
              </a:ext>
            </a:extLst>
          </p:cNvPr>
          <p:cNvSpPr txBox="1"/>
          <p:nvPr/>
        </p:nvSpPr>
        <p:spPr>
          <a:xfrm>
            <a:off x="3136969" y="3948504"/>
            <a:ext cx="1836994" cy="529919"/>
          </a:xfrm>
          <a:prstGeom prst="rect">
            <a:avLst/>
          </a:prstGeom>
        </p:spPr>
        <p:txBody>
          <a:bodyPr vert="horz" wrap="square" lIns="0" tIns="0" rIns="0" bIns="0" rtlCol="0" anchor="t">
            <a:noAutofit/>
          </a:bodyPr>
          <a:lstStyle/>
          <a:p>
            <a:pPr algn="ctr" defTabSz="913852">
              <a:buClr>
                <a:srgbClr val="000000"/>
              </a:buClr>
              <a:defRPr/>
            </a:pPr>
            <a:r>
              <a:rPr lang="fr-FR" sz="1000" kern="0" noProof="0" dirty="0">
                <a:solidFill>
                  <a:srgbClr val="000000"/>
                </a:solidFill>
                <a:sym typeface="Arial"/>
              </a:rPr>
              <a:t>Minimum de </a:t>
            </a:r>
            <a:r>
              <a:rPr lang="fr-FR" sz="1000" b="1" kern="0" noProof="0" dirty="0">
                <a:solidFill>
                  <a:schemeClr val="accent2">
                    <a:lumMod val="75000"/>
                  </a:schemeClr>
                </a:solidFill>
                <a:sym typeface="Arial"/>
              </a:rPr>
              <a:t>3 jours </a:t>
            </a:r>
            <a:r>
              <a:rPr lang="fr-FR" sz="1000" kern="0" noProof="0" dirty="0">
                <a:solidFill>
                  <a:srgbClr val="000000"/>
                </a:solidFill>
                <a:sym typeface="Arial"/>
              </a:rPr>
              <a:t>entre </a:t>
            </a:r>
            <a:br>
              <a:rPr lang="fr-FR" sz="1000" kern="0" noProof="0" dirty="0">
                <a:solidFill>
                  <a:srgbClr val="000000"/>
                </a:solidFill>
                <a:sym typeface="Arial"/>
              </a:rPr>
            </a:br>
            <a:r>
              <a:rPr lang="fr-FR" sz="1000" b="1" kern="0" noProof="0" dirty="0" err="1">
                <a:solidFill>
                  <a:schemeClr val="accent2">
                    <a:lumMod val="75000"/>
                  </a:schemeClr>
                </a:solidFill>
                <a:sym typeface="Arial"/>
              </a:rPr>
              <a:t>Step</a:t>
            </a:r>
            <a:r>
              <a:rPr lang="fr-FR" sz="1000" b="1" kern="0" noProof="0" dirty="0">
                <a:solidFill>
                  <a:schemeClr val="accent2">
                    <a:lumMod val="75000"/>
                  </a:schemeClr>
                </a:solidFill>
                <a:sym typeface="Arial"/>
              </a:rPr>
              <a:t>-up Dose 2 </a:t>
            </a:r>
            <a:r>
              <a:rPr lang="fr-FR" sz="1000" kern="0" noProof="0" dirty="0">
                <a:solidFill>
                  <a:srgbClr val="000000"/>
                </a:solidFill>
                <a:sym typeface="Arial"/>
              </a:rPr>
              <a:t>et </a:t>
            </a:r>
            <a:br>
              <a:rPr lang="fr-FR" sz="1000" kern="0" noProof="0" dirty="0">
                <a:solidFill>
                  <a:srgbClr val="000000"/>
                </a:solidFill>
                <a:sym typeface="Arial"/>
              </a:rPr>
            </a:br>
            <a:r>
              <a:rPr lang="fr-FR" sz="1000" kern="0" noProof="0" dirty="0">
                <a:solidFill>
                  <a:srgbClr val="000000"/>
                </a:solidFill>
                <a:sym typeface="Arial"/>
              </a:rPr>
              <a:t>la 1</a:t>
            </a:r>
            <a:r>
              <a:rPr lang="fr-FR" sz="1000" kern="0" baseline="30000" noProof="0" dirty="0">
                <a:solidFill>
                  <a:srgbClr val="000000"/>
                </a:solidFill>
                <a:sym typeface="Arial"/>
              </a:rPr>
              <a:t>ère</a:t>
            </a:r>
            <a:r>
              <a:rPr lang="fr-FR" sz="1000" kern="0" noProof="0" dirty="0">
                <a:solidFill>
                  <a:srgbClr val="000000"/>
                </a:solidFill>
                <a:sym typeface="Arial"/>
              </a:rPr>
              <a:t> </a:t>
            </a:r>
            <a:r>
              <a:rPr lang="fr-FR" sz="1000" b="1" kern="0" noProof="0" dirty="0">
                <a:solidFill>
                  <a:schemeClr val="tx2"/>
                </a:solidFill>
                <a:sym typeface="Arial"/>
              </a:rPr>
              <a:t>Dose pleine</a:t>
            </a:r>
          </a:p>
        </p:txBody>
      </p:sp>
      <p:sp>
        <p:nvSpPr>
          <p:cNvPr id="68" name="TextBox 25">
            <a:extLst>
              <a:ext uri="{FF2B5EF4-FFF2-40B4-BE49-F238E27FC236}">
                <a16:creationId xmlns:a16="http://schemas.microsoft.com/office/drawing/2014/main" id="{8070248F-5785-64FD-D7F6-4C4BBB9EEA59}"/>
              </a:ext>
            </a:extLst>
          </p:cNvPr>
          <p:cNvSpPr txBox="1"/>
          <p:nvPr/>
        </p:nvSpPr>
        <p:spPr>
          <a:xfrm>
            <a:off x="6249606" y="4551014"/>
            <a:ext cx="2625624" cy="677108"/>
          </a:xfrm>
          <a:prstGeom prst="rect">
            <a:avLst/>
          </a:prstGeom>
        </p:spPr>
        <p:txBody>
          <a:bodyPr vert="horz" wrap="square" lIns="0" tIns="0" rIns="0" bIns="0" rtlCol="0" anchor="ctr">
            <a:spAutoFit/>
          </a:bodyPr>
          <a:lstStyle/>
          <a:p>
            <a:pPr algn="ctr" defTabSz="913852">
              <a:buClr>
                <a:srgbClr val="000000"/>
              </a:buClr>
              <a:defRPr/>
            </a:pPr>
            <a:r>
              <a:rPr lang="fr-FR" sz="1100" kern="0" noProof="0" dirty="0">
                <a:sym typeface="Arial"/>
              </a:rPr>
              <a:t>La </a:t>
            </a:r>
            <a:r>
              <a:rPr lang="fr-FR" sz="1100" b="1" kern="0" noProof="0" dirty="0">
                <a:solidFill>
                  <a:schemeClr val="accent1"/>
                </a:solidFill>
                <a:sym typeface="Arial"/>
              </a:rPr>
              <a:t>fréquence de dose peut </a:t>
            </a:r>
            <a:r>
              <a:rPr lang="fr-FR" sz="1100" b="1" kern="0" noProof="0">
                <a:solidFill>
                  <a:schemeClr val="accent1"/>
                </a:solidFill>
                <a:sym typeface="Arial"/>
              </a:rPr>
              <a:t>être réduite </a:t>
            </a:r>
            <a:r>
              <a:rPr lang="fr-FR" sz="1100" b="1" kern="0" noProof="0" dirty="0">
                <a:solidFill>
                  <a:schemeClr val="accent1"/>
                </a:solidFill>
                <a:sym typeface="Arial"/>
              </a:rPr>
              <a:t>à Q2W </a:t>
            </a:r>
            <a:r>
              <a:rPr lang="fr-FR" sz="1100" kern="0" noProof="0" dirty="0">
                <a:sym typeface="Arial"/>
              </a:rPr>
              <a:t>pour les patients ayant reçu au moins 24 semaines de traitement et ayant obtenu une réponse.</a:t>
            </a:r>
            <a:endParaRPr lang="fr-FR" sz="1100" kern="0" noProof="0" dirty="0">
              <a:solidFill>
                <a:srgbClr val="000000"/>
              </a:solidFill>
              <a:sym typeface="Arial"/>
            </a:endParaRPr>
          </a:p>
        </p:txBody>
      </p:sp>
      <p:sp>
        <p:nvSpPr>
          <p:cNvPr id="69" name="Left Brace 27">
            <a:extLst>
              <a:ext uri="{FF2B5EF4-FFF2-40B4-BE49-F238E27FC236}">
                <a16:creationId xmlns:a16="http://schemas.microsoft.com/office/drawing/2014/main" id="{A9A1FC28-FB85-FEE1-6989-AA919A7DEF69}"/>
              </a:ext>
            </a:extLst>
          </p:cNvPr>
          <p:cNvSpPr/>
          <p:nvPr/>
        </p:nvSpPr>
        <p:spPr>
          <a:xfrm rot="16200000" flipV="1">
            <a:off x="8421732" y="1866639"/>
            <a:ext cx="274320" cy="3915009"/>
          </a:xfrm>
          <a:prstGeom prst="leftBrace">
            <a:avLst>
              <a:gd name="adj1" fmla="val 53259"/>
              <a:gd name="adj2" fmla="val 50000"/>
            </a:avLst>
          </a:prstGeom>
          <a:ln w="127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fr-FR" sz="1799" noProof="0">
              <a:solidFill>
                <a:srgbClr val="000000"/>
              </a:solidFill>
            </a:endParaRPr>
          </a:p>
        </p:txBody>
      </p:sp>
      <p:sp>
        <p:nvSpPr>
          <p:cNvPr id="70" name="TextBox 31">
            <a:extLst>
              <a:ext uri="{FF2B5EF4-FFF2-40B4-BE49-F238E27FC236}">
                <a16:creationId xmlns:a16="http://schemas.microsoft.com/office/drawing/2014/main" id="{033C4BC8-7AC9-BA3D-F687-D5B1C7CA1D27}"/>
              </a:ext>
            </a:extLst>
          </p:cNvPr>
          <p:cNvSpPr txBox="1"/>
          <p:nvPr/>
        </p:nvSpPr>
        <p:spPr>
          <a:xfrm>
            <a:off x="6531741" y="3948504"/>
            <a:ext cx="3984656" cy="529919"/>
          </a:xfrm>
          <a:prstGeom prst="rect">
            <a:avLst/>
          </a:prstGeom>
        </p:spPr>
        <p:txBody>
          <a:bodyPr vert="horz" wrap="square" lIns="0" tIns="0" rIns="0" bIns="0" rtlCol="0" anchor="t">
            <a:noAutofit/>
          </a:bodyPr>
          <a:lstStyle/>
          <a:p>
            <a:pPr algn="ctr" defTabSz="913852">
              <a:buClr>
                <a:srgbClr val="000000"/>
              </a:buClr>
              <a:defRPr/>
            </a:pPr>
            <a:r>
              <a:rPr lang="fr-FR" sz="1000" kern="0" noProof="0" dirty="0">
                <a:solidFill>
                  <a:srgbClr val="000000"/>
                </a:solidFill>
                <a:sym typeface="Arial"/>
              </a:rPr>
              <a:t>Minimum de </a:t>
            </a:r>
            <a:r>
              <a:rPr lang="fr-FR" sz="1000" b="1" kern="0" noProof="0" dirty="0">
                <a:solidFill>
                  <a:schemeClr val="tx2"/>
                </a:solidFill>
                <a:sym typeface="Arial"/>
              </a:rPr>
              <a:t>6 jours </a:t>
            </a:r>
            <a:r>
              <a:rPr lang="fr-FR" sz="1000" kern="0" noProof="0" dirty="0">
                <a:solidFill>
                  <a:srgbClr val="000000"/>
                </a:solidFill>
                <a:sym typeface="Arial"/>
              </a:rPr>
              <a:t>devrait être respecté entre chaque </a:t>
            </a:r>
            <a:r>
              <a:rPr lang="fr-FR" sz="1000" b="1" kern="0" noProof="0" dirty="0">
                <a:solidFill>
                  <a:schemeClr val="tx2"/>
                </a:solidFill>
                <a:sym typeface="Arial"/>
              </a:rPr>
              <a:t>dose pleine de traitement</a:t>
            </a:r>
          </a:p>
        </p:txBody>
      </p:sp>
      <p:sp>
        <p:nvSpPr>
          <p:cNvPr id="71" name="TextBox 32">
            <a:extLst>
              <a:ext uri="{FF2B5EF4-FFF2-40B4-BE49-F238E27FC236}">
                <a16:creationId xmlns:a16="http://schemas.microsoft.com/office/drawing/2014/main" id="{DB803232-974E-F361-38FB-1B26479672F0}"/>
              </a:ext>
            </a:extLst>
          </p:cNvPr>
          <p:cNvSpPr txBox="1"/>
          <p:nvPr/>
        </p:nvSpPr>
        <p:spPr>
          <a:xfrm>
            <a:off x="740536" y="4551014"/>
            <a:ext cx="2873479" cy="1077218"/>
          </a:xfrm>
          <a:prstGeom prst="rect">
            <a:avLst/>
          </a:prstGeom>
        </p:spPr>
        <p:txBody>
          <a:bodyPr vert="horz" wrap="square" lIns="0" tIns="0" rIns="0" bIns="0" rtlCol="0" anchor="t">
            <a:spAutoFit/>
          </a:bodyPr>
          <a:lstStyle/>
          <a:p>
            <a:pPr defTabSz="913852">
              <a:buClr>
                <a:srgbClr val="000000"/>
              </a:buClr>
              <a:defRPr/>
            </a:pPr>
            <a:r>
              <a:rPr lang="fr-FR" sz="1000" b="1" kern="0" noProof="0" dirty="0">
                <a:sym typeface="Arial"/>
              </a:rPr>
              <a:t>Administrer la prémédication ~1h avant la </a:t>
            </a:r>
            <a:r>
              <a:rPr lang="fr-FR" sz="1000" b="1" kern="0" noProof="0" dirty="0" err="1">
                <a:sym typeface="Arial"/>
              </a:rPr>
              <a:t>Step</a:t>
            </a:r>
            <a:r>
              <a:rPr lang="fr-FR" sz="1000" b="1" kern="0" noProof="0" dirty="0">
                <a:sym typeface="Arial"/>
              </a:rPr>
              <a:t>‑up Dose 1, </a:t>
            </a:r>
            <a:r>
              <a:rPr lang="fr-FR" sz="1000" b="1" kern="0" noProof="0" dirty="0" err="1">
                <a:sym typeface="Arial"/>
              </a:rPr>
              <a:t>Step</a:t>
            </a:r>
            <a:r>
              <a:rPr lang="fr-FR" sz="1000" b="1" kern="0" noProof="0" dirty="0">
                <a:sym typeface="Arial"/>
              </a:rPr>
              <a:t>-up Dose 2 et la 1</a:t>
            </a:r>
            <a:r>
              <a:rPr lang="fr-FR" sz="1000" b="1" kern="0" baseline="30000" noProof="0" dirty="0">
                <a:sym typeface="Arial"/>
              </a:rPr>
              <a:t>ère</a:t>
            </a:r>
            <a:r>
              <a:rPr lang="fr-FR" sz="1000" b="1" kern="0" noProof="0" dirty="0">
                <a:sym typeface="Arial"/>
              </a:rPr>
              <a:t> dose pleine de traitement</a:t>
            </a:r>
            <a:r>
              <a:rPr lang="fr-FR" sz="1000" b="1" kern="0" dirty="0">
                <a:sym typeface="Arial"/>
              </a:rPr>
              <a:t> afin de réduire le risque de CRS </a:t>
            </a:r>
            <a:r>
              <a:rPr lang="fr-FR" sz="1000" b="1" kern="0" noProof="0" dirty="0">
                <a:sym typeface="Arial"/>
              </a:rPr>
              <a:t>:</a:t>
            </a:r>
          </a:p>
          <a:p>
            <a:pPr marL="115888" indent="-115888" defTabSz="913852">
              <a:buFont typeface="Arial" panose="020B0604020202020204" pitchFamily="34" charset="0"/>
              <a:buChar char="•"/>
              <a:defRPr/>
            </a:pPr>
            <a:r>
              <a:rPr lang="fr-FR" sz="1000" kern="0" noProof="0" dirty="0" err="1">
                <a:sym typeface="Arial"/>
              </a:rPr>
              <a:t>Paracetamol</a:t>
            </a:r>
            <a:r>
              <a:rPr lang="fr-FR" sz="1000" kern="0" noProof="0" dirty="0">
                <a:sym typeface="Arial"/>
              </a:rPr>
              <a:t> 500 mg PO (ou </a:t>
            </a:r>
            <a:r>
              <a:rPr lang="fr-FR" sz="1000" kern="0" dirty="0">
                <a:sym typeface="Arial"/>
              </a:rPr>
              <a:t>é</a:t>
            </a:r>
            <a:r>
              <a:rPr lang="fr-FR" sz="1000" kern="0" noProof="0" dirty="0" err="1">
                <a:sym typeface="Arial"/>
              </a:rPr>
              <a:t>quivalent</a:t>
            </a:r>
            <a:r>
              <a:rPr lang="fr-FR" sz="1000" kern="0" noProof="0" dirty="0">
                <a:sym typeface="Arial"/>
              </a:rPr>
              <a:t>) </a:t>
            </a:r>
          </a:p>
          <a:p>
            <a:pPr marL="115888" indent="-115888" defTabSz="913852">
              <a:buFont typeface="Arial" panose="020B0604020202020204" pitchFamily="34" charset="0"/>
              <a:buChar char="•"/>
              <a:defRPr/>
            </a:pPr>
            <a:r>
              <a:rPr lang="fr-FR" sz="1000" kern="0" noProof="0" dirty="0" err="1">
                <a:sym typeface="Arial"/>
              </a:rPr>
              <a:t>Dexamethasone</a:t>
            </a:r>
            <a:r>
              <a:rPr lang="fr-FR" sz="1000" kern="0" noProof="0" dirty="0">
                <a:sym typeface="Arial"/>
              </a:rPr>
              <a:t> 20 mg PO or IV (ou </a:t>
            </a:r>
            <a:r>
              <a:rPr lang="fr-FR" sz="1000" kern="0" dirty="0">
                <a:sym typeface="Arial"/>
              </a:rPr>
              <a:t>é</a:t>
            </a:r>
            <a:r>
              <a:rPr lang="fr-FR" sz="1000" kern="0" noProof="0" dirty="0" err="1">
                <a:sym typeface="Arial"/>
              </a:rPr>
              <a:t>quivalent</a:t>
            </a:r>
            <a:r>
              <a:rPr lang="fr-FR" sz="1000" kern="0" noProof="0" dirty="0">
                <a:sym typeface="Arial"/>
              </a:rPr>
              <a:t>) </a:t>
            </a:r>
          </a:p>
          <a:p>
            <a:pPr marL="115888" indent="-115888" defTabSz="913852">
              <a:buFont typeface="Arial" panose="020B0604020202020204" pitchFamily="34" charset="0"/>
              <a:buChar char="•"/>
              <a:defRPr/>
            </a:pPr>
            <a:r>
              <a:rPr lang="fr-FR" sz="1000" kern="0" noProof="0" dirty="0" err="1">
                <a:sym typeface="Arial"/>
              </a:rPr>
              <a:t>Diphenhydramine</a:t>
            </a:r>
            <a:r>
              <a:rPr lang="fr-FR" sz="1000" kern="0" noProof="0" dirty="0">
                <a:sym typeface="Arial"/>
              </a:rPr>
              <a:t> 25 mg PO (ou </a:t>
            </a:r>
            <a:r>
              <a:rPr lang="fr-FR" sz="1000" kern="0" dirty="0">
                <a:sym typeface="Arial"/>
              </a:rPr>
              <a:t>é</a:t>
            </a:r>
            <a:r>
              <a:rPr lang="fr-FR" sz="1000" kern="0" noProof="0" dirty="0" err="1">
                <a:sym typeface="Arial"/>
              </a:rPr>
              <a:t>quivalent</a:t>
            </a:r>
            <a:r>
              <a:rPr lang="fr-FR" sz="1000" kern="0" noProof="0" dirty="0">
                <a:sym typeface="Arial"/>
              </a:rPr>
              <a:t>) </a:t>
            </a:r>
          </a:p>
        </p:txBody>
      </p:sp>
      <p:sp>
        <p:nvSpPr>
          <p:cNvPr id="72" name="TextBox 41">
            <a:extLst>
              <a:ext uri="{FF2B5EF4-FFF2-40B4-BE49-F238E27FC236}">
                <a16:creationId xmlns:a16="http://schemas.microsoft.com/office/drawing/2014/main" id="{1EEA339C-36DD-63DA-AF50-B45E2860A672}"/>
              </a:ext>
            </a:extLst>
          </p:cNvPr>
          <p:cNvSpPr txBox="1"/>
          <p:nvPr/>
        </p:nvSpPr>
        <p:spPr>
          <a:xfrm>
            <a:off x="3933253" y="4551014"/>
            <a:ext cx="2038912" cy="923330"/>
          </a:xfrm>
          <a:prstGeom prst="rect">
            <a:avLst/>
          </a:prstGeom>
        </p:spPr>
        <p:txBody>
          <a:bodyPr vert="horz" wrap="square" lIns="0" tIns="0" rIns="0" bIns="0" rtlCol="0" anchor="t">
            <a:spAutoFit/>
          </a:bodyPr>
          <a:lstStyle/>
          <a:p>
            <a:pPr defTabSz="913852">
              <a:buClr>
                <a:srgbClr val="000000"/>
              </a:buClr>
              <a:defRPr/>
            </a:pPr>
            <a:r>
              <a:rPr lang="fr-FR" sz="1000" b="1" kern="0" noProof="0" dirty="0">
                <a:sym typeface="Arial"/>
              </a:rPr>
              <a:t>En raison du risque de SRC et d’ICANS, rester à proximité du centre d’administration du traitement :</a:t>
            </a:r>
          </a:p>
          <a:p>
            <a:pPr marL="115888" indent="-115888" defTabSz="913852">
              <a:buClr>
                <a:srgbClr val="000000"/>
              </a:buClr>
              <a:buFont typeface="Arial" panose="020B0604020202020204" pitchFamily="34" charset="0"/>
              <a:buChar char="•"/>
              <a:defRPr/>
            </a:pPr>
            <a:r>
              <a:rPr lang="fr-FR" sz="1000" kern="0" noProof="0" dirty="0">
                <a:sym typeface="Arial"/>
              </a:rPr>
              <a:t>48h après la </a:t>
            </a:r>
            <a:r>
              <a:rPr lang="fr-FR" sz="1000" b="1" kern="0" noProof="0" dirty="0" err="1">
                <a:solidFill>
                  <a:schemeClr val="accent2"/>
                </a:solidFill>
                <a:sym typeface="Arial"/>
              </a:rPr>
              <a:t>Step</a:t>
            </a:r>
            <a:r>
              <a:rPr lang="fr-FR" sz="1000" b="1" kern="0" noProof="0" dirty="0">
                <a:solidFill>
                  <a:schemeClr val="accent2"/>
                </a:solidFill>
                <a:sym typeface="Arial"/>
              </a:rPr>
              <a:t>-up Dose 1</a:t>
            </a:r>
          </a:p>
          <a:p>
            <a:pPr marL="115888" indent="-115888" defTabSz="913852">
              <a:buClr>
                <a:srgbClr val="000000"/>
              </a:buClr>
              <a:buFont typeface="Arial" panose="020B0604020202020204" pitchFamily="34" charset="0"/>
              <a:buChar char="•"/>
              <a:defRPr/>
            </a:pPr>
            <a:r>
              <a:rPr lang="fr-FR" sz="1000" kern="0" noProof="0" dirty="0">
                <a:sym typeface="Arial"/>
              </a:rPr>
              <a:t>48h </a:t>
            </a:r>
            <a:r>
              <a:rPr lang="fr-FR" sz="1000" kern="0" noProof="0" dirty="0" err="1">
                <a:sym typeface="Arial"/>
              </a:rPr>
              <a:t>after</a:t>
            </a:r>
            <a:r>
              <a:rPr lang="fr-FR" sz="1000" kern="0" noProof="0" dirty="0">
                <a:sym typeface="Arial"/>
              </a:rPr>
              <a:t> </a:t>
            </a:r>
            <a:r>
              <a:rPr lang="fr-FR" sz="1000" b="1" kern="0" noProof="0" dirty="0" err="1">
                <a:solidFill>
                  <a:schemeClr val="accent2">
                    <a:lumMod val="75000"/>
                  </a:schemeClr>
                </a:solidFill>
                <a:sym typeface="Arial"/>
              </a:rPr>
              <a:t>Step</a:t>
            </a:r>
            <a:r>
              <a:rPr lang="fr-FR" sz="1000" b="1" kern="0" noProof="0" dirty="0">
                <a:solidFill>
                  <a:schemeClr val="accent2">
                    <a:lumMod val="75000"/>
                  </a:schemeClr>
                </a:solidFill>
                <a:sym typeface="Arial"/>
              </a:rPr>
              <a:t>-up Dose 2</a:t>
            </a:r>
          </a:p>
        </p:txBody>
      </p:sp>
      <p:sp>
        <p:nvSpPr>
          <p:cNvPr id="74" name="Rectangle 73">
            <a:extLst>
              <a:ext uri="{FF2B5EF4-FFF2-40B4-BE49-F238E27FC236}">
                <a16:creationId xmlns:a16="http://schemas.microsoft.com/office/drawing/2014/main" id="{5674B2A1-C6EB-8CBA-2A5B-4B1C30C2C41C}"/>
              </a:ext>
            </a:extLst>
          </p:cNvPr>
          <p:cNvSpPr/>
          <p:nvPr/>
        </p:nvSpPr>
        <p:spPr bwMode="gray">
          <a:xfrm>
            <a:off x="628981" y="1367273"/>
            <a:ext cx="3371907" cy="274320"/>
          </a:xfrm>
          <a:prstGeom prst="rect">
            <a:avLst/>
          </a:prstGeom>
          <a:solidFill>
            <a:schemeClr val="accent2"/>
          </a:solidFill>
          <a:ln w="19050">
            <a:noFill/>
          </a:ln>
        </p:spPr>
        <p:txBody>
          <a:bodyPr vert="horz" wrap="square" lIns="0" tIns="0" rIns="0" bIns="0" rtlCol="0" anchor="ctr">
            <a:noAutofit/>
          </a:bodyPr>
          <a:lstStyle/>
          <a:p>
            <a:pPr algn="ctr">
              <a:buClr>
                <a:srgbClr val="000000"/>
              </a:buClr>
              <a:defRPr/>
            </a:pPr>
            <a:r>
              <a:rPr lang="fr-FR" sz="1400" b="1" kern="0" noProof="0" dirty="0">
                <a:solidFill>
                  <a:srgbClr val="FFFFFF"/>
                </a:solidFill>
              </a:rPr>
              <a:t>Schéma d’escalade de doses</a:t>
            </a:r>
          </a:p>
        </p:txBody>
      </p:sp>
      <p:sp>
        <p:nvSpPr>
          <p:cNvPr id="75" name="Rectangle: Rounded Corners 556">
            <a:extLst>
              <a:ext uri="{FF2B5EF4-FFF2-40B4-BE49-F238E27FC236}">
                <a16:creationId xmlns:a16="http://schemas.microsoft.com/office/drawing/2014/main" id="{082ABA1D-7121-DC68-6651-258E0D936313}"/>
              </a:ext>
            </a:extLst>
          </p:cNvPr>
          <p:cNvSpPr/>
          <p:nvPr/>
        </p:nvSpPr>
        <p:spPr bwMode="gray">
          <a:xfrm rot="10800000">
            <a:off x="630912" y="2015434"/>
            <a:ext cx="1650411" cy="1645920"/>
          </a:xfrm>
          <a:prstGeom prst="round2SameRect">
            <a:avLst>
              <a:gd name="adj1" fmla="val 11449"/>
              <a:gd name="adj2" fmla="val 0"/>
            </a:avLst>
          </a:prstGeom>
          <a:solidFill>
            <a:schemeClr val="accent2">
              <a:alpha val="5000"/>
            </a:schemeClr>
          </a:solidFill>
          <a:ln w="28575" cap="flat" cmpd="sng" algn="ctr">
            <a:noFill/>
            <a:prstDash val="solid"/>
            <a:miter lim="800000"/>
            <a:headEnd type="none" w="med" len="med"/>
            <a:tailEnd type="none" w="med" len="med"/>
          </a:ln>
          <a:effectLst/>
        </p:spPr>
        <p:txBody>
          <a:bodyPr vert="horz" wrap="square" lIns="91405" tIns="45703" rIns="91405" bIns="45703" numCol="1" rtlCol="0" anchor="ctr" anchorCtr="0" compatLnSpc="1">
            <a:prstTxWarp prst="textNoShape">
              <a:avLst/>
            </a:prstTxWarp>
            <a:noAutofit/>
          </a:bodyPr>
          <a:lstStyle/>
          <a:p>
            <a:pPr algn="ctr" fontAlgn="base">
              <a:lnSpc>
                <a:spcPct val="90000"/>
              </a:lnSpc>
              <a:spcAft>
                <a:spcPct val="0"/>
              </a:spcAft>
              <a:buClr>
                <a:srgbClr val="0095FF"/>
              </a:buClr>
              <a:buSzPct val="90000"/>
              <a:defRPr/>
            </a:pPr>
            <a:endParaRPr lang="fr-FR" sz="1600" b="1" noProof="0">
              <a:solidFill>
                <a:srgbClr val="D95776"/>
              </a:solidFill>
            </a:endParaRPr>
          </a:p>
        </p:txBody>
      </p:sp>
      <p:sp>
        <p:nvSpPr>
          <p:cNvPr id="76" name="Rectangle: Rounded Corners 557">
            <a:extLst>
              <a:ext uri="{FF2B5EF4-FFF2-40B4-BE49-F238E27FC236}">
                <a16:creationId xmlns:a16="http://schemas.microsoft.com/office/drawing/2014/main" id="{C397BDA0-C24C-9670-635E-0194EF40894C}"/>
              </a:ext>
            </a:extLst>
          </p:cNvPr>
          <p:cNvSpPr/>
          <p:nvPr/>
        </p:nvSpPr>
        <p:spPr bwMode="gray">
          <a:xfrm rot="10800000">
            <a:off x="2343242" y="2015433"/>
            <a:ext cx="1650411" cy="1645920"/>
          </a:xfrm>
          <a:prstGeom prst="round2SameRect">
            <a:avLst>
              <a:gd name="adj1" fmla="val 9276"/>
              <a:gd name="adj2" fmla="val 0"/>
            </a:avLst>
          </a:prstGeom>
          <a:solidFill>
            <a:schemeClr val="accent2">
              <a:alpha val="5000"/>
            </a:schemeClr>
          </a:solidFill>
          <a:ln w="28575" cap="flat" cmpd="sng" algn="ctr">
            <a:noFill/>
            <a:prstDash val="solid"/>
            <a:miter lim="800000"/>
            <a:headEnd type="none" w="med" len="med"/>
            <a:tailEnd type="none" w="med" len="med"/>
          </a:ln>
          <a:effectLst/>
        </p:spPr>
        <p:txBody>
          <a:bodyPr vert="horz" wrap="square" lIns="91405" tIns="45703" rIns="91405" bIns="45703" numCol="1" rtlCol="0" anchor="ctr" anchorCtr="0" compatLnSpc="1">
            <a:prstTxWarp prst="textNoShape">
              <a:avLst/>
            </a:prstTxWarp>
            <a:noAutofit/>
          </a:bodyPr>
          <a:lstStyle/>
          <a:p>
            <a:pPr algn="ctr" fontAlgn="base">
              <a:lnSpc>
                <a:spcPct val="90000"/>
              </a:lnSpc>
              <a:spcAft>
                <a:spcPct val="0"/>
              </a:spcAft>
              <a:buClr>
                <a:srgbClr val="0095FF"/>
              </a:buClr>
              <a:buSzPct val="90000"/>
              <a:defRPr/>
            </a:pPr>
            <a:endParaRPr lang="fr-FR" sz="1200" b="1" noProof="0">
              <a:solidFill>
                <a:srgbClr val="D95776"/>
              </a:solidFill>
            </a:endParaRPr>
          </a:p>
        </p:txBody>
      </p:sp>
      <p:sp>
        <p:nvSpPr>
          <p:cNvPr id="77" name="TextBox 48">
            <a:extLst>
              <a:ext uri="{FF2B5EF4-FFF2-40B4-BE49-F238E27FC236}">
                <a16:creationId xmlns:a16="http://schemas.microsoft.com/office/drawing/2014/main" id="{6996E6C6-BC7B-0A3C-09DD-B42B7B7CF486}"/>
              </a:ext>
            </a:extLst>
          </p:cNvPr>
          <p:cNvSpPr txBox="1"/>
          <p:nvPr/>
        </p:nvSpPr>
        <p:spPr>
          <a:xfrm>
            <a:off x="1000745" y="2517184"/>
            <a:ext cx="1255974" cy="911291"/>
          </a:xfrm>
          <a:prstGeom prst="rect">
            <a:avLst/>
          </a:prstGeom>
        </p:spPr>
        <p:txBody>
          <a:bodyPr vert="horz" wrap="square" lIns="91392" tIns="45696" rIns="91392" bIns="45696" rtlCol="0" anchor="ctr">
            <a:noAutofit/>
          </a:bodyPr>
          <a:lstStyle/>
          <a:p>
            <a:pPr algn="ctr" defTabSz="913852">
              <a:buClr>
                <a:srgbClr val="000000"/>
              </a:buClr>
              <a:defRPr/>
            </a:pPr>
            <a:r>
              <a:rPr lang="fr-FR" sz="1200" b="1" kern="0" noProof="0" dirty="0">
                <a:solidFill>
                  <a:srgbClr val="000000"/>
                </a:solidFill>
                <a:sym typeface="Arial"/>
              </a:rPr>
              <a:t>Prémédication</a:t>
            </a:r>
          </a:p>
          <a:p>
            <a:pPr algn="ctr" defTabSz="913852">
              <a:buClr>
                <a:srgbClr val="000000"/>
              </a:buClr>
              <a:defRPr/>
            </a:pPr>
            <a:r>
              <a:rPr lang="fr-FR" sz="1600" b="1" kern="0" noProof="0" dirty="0">
                <a:solidFill>
                  <a:srgbClr val="000000"/>
                </a:solidFill>
                <a:sym typeface="Arial"/>
              </a:rPr>
              <a:t>+</a:t>
            </a:r>
          </a:p>
          <a:p>
            <a:pPr algn="ctr" defTabSz="913852">
              <a:buClr>
                <a:srgbClr val="000000"/>
              </a:buClr>
              <a:defRPr/>
            </a:pPr>
            <a:r>
              <a:rPr lang="fr-FR" sz="1200" b="1" kern="0" noProof="0" dirty="0">
                <a:solidFill>
                  <a:srgbClr val="000000"/>
                </a:solidFill>
                <a:sym typeface="Arial"/>
              </a:rPr>
              <a:t>Elranatamab </a:t>
            </a:r>
            <a:br>
              <a:rPr lang="fr-FR" sz="1200" b="1" kern="0" noProof="0" dirty="0">
                <a:solidFill>
                  <a:srgbClr val="000000"/>
                </a:solidFill>
                <a:sym typeface="Arial"/>
              </a:rPr>
            </a:br>
            <a:r>
              <a:rPr lang="fr-FR" sz="1200" b="1" kern="0" noProof="0" dirty="0">
                <a:solidFill>
                  <a:schemeClr val="accent2"/>
                </a:solidFill>
                <a:sym typeface="Arial"/>
              </a:rPr>
              <a:t>12 mg SC</a:t>
            </a:r>
          </a:p>
        </p:txBody>
      </p:sp>
      <p:sp>
        <p:nvSpPr>
          <p:cNvPr id="78" name="Rounded Rectangle 8">
            <a:extLst>
              <a:ext uri="{FF2B5EF4-FFF2-40B4-BE49-F238E27FC236}">
                <a16:creationId xmlns:a16="http://schemas.microsoft.com/office/drawing/2014/main" id="{1CB897B4-F313-52C4-E248-0C236FA7694C}"/>
              </a:ext>
            </a:extLst>
          </p:cNvPr>
          <p:cNvSpPr/>
          <p:nvPr/>
        </p:nvSpPr>
        <p:spPr>
          <a:xfrm>
            <a:off x="2384091" y="1717757"/>
            <a:ext cx="1743431" cy="572309"/>
          </a:xfrm>
          <a:prstGeom prst="roundRect">
            <a:avLst>
              <a:gd name="adj" fmla="val 0"/>
            </a:avLst>
          </a:prstGeom>
          <a:noFill/>
          <a:ln w="19050">
            <a:noFill/>
          </a:ln>
        </p:spPr>
        <p:txBody>
          <a:bodyPr vert="horz" wrap="square" lIns="0" tIns="71981" rIns="0" bIns="71981" rtlCol="0" anchor="ctr">
            <a:noAutofit/>
          </a:bodyPr>
          <a:lstStyle/>
          <a:p>
            <a:pPr algn="ctr" fontAlgn="base">
              <a:lnSpc>
                <a:spcPct val="90000"/>
              </a:lnSpc>
              <a:spcAft>
                <a:spcPct val="0"/>
              </a:spcAft>
              <a:buClr>
                <a:srgbClr val="0095FF"/>
              </a:buClr>
              <a:buSzPct val="90000"/>
              <a:defRPr/>
            </a:pPr>
            <a:r>
              <a:rPr lang="fr-FR" sz="1400" noProof="0">
                <a:solidFill>
                  <a:srgbClr val="FFFFFF"/>
                </a:solidFill>
              </a:rPr>
              <a:t>Day 4</a:t>
            </a:r>
          </a:p>
        </p:txBody>
      </p:sp>
      <p:sp>
        <p:nvSpPr>
          <p:cNvPr id="79" name="Rounded Rectangle 8">
            <a:extLst>
              <a:ext uri="{FF2B5EF4-FFF2-40B4-BE49-F238E27FC236}">
                <a16:creationId xmlns:a16="http://schemas.microsoft.com/office/drawing/2014/main" id="{0ED1D4D5-9D48-8AB5-29AB-1928B771047A}"/>
              </a:ext>
            </a:extLst>
          </p:cNvPr>
          <p:cNvSpPr/>
          <p:nvPr/>
        </p:nvSpPr>
        <p:spPr>
          <a:xfrm>
            <a:off x="630912" y="1683871"/>
            <a:ext cx="3362741" cy="640080"/>
          </a:xfrm>
          <a:prstGeom prst="roundRect">
            <a:avLst>
              <a:gd name="adj" fmla="val 0"/>
            </a:avLst>
          </a:prstGeom>
          <a:solidFill>
            <a:schemeClr val="accent2"/>
          </a:solidFill>
          <a:ln w="19050">
            <a:noFill/>
          </a:ln>
        </p:spPr>
        <p:txBody>
          <a:bodyPr vert="horz" wrap="square" lIns="0" tIns="71981" rIns="0" bIns="71981" rtlCol="0" anchor="ctr">
            <a:noAutofit/>
          </a:bodyPr>
          <a:lstStyle/>
          <a:p>
            <a:pPr algn="ctr" fontAlgn="base">
              <a:lnSpc>
                <a:spcPct val="90000"/>
              </a:lnSpc>
              <a:spcAft>
                <a:spcPct val="0"/>
              </a:spcAft>
              <a:buClr>
                <a:srgbClr val="0095FF"/>
              </a:buClr>
              <a:buSzPct val="90000"/>
              <a:defRPr/>
            </a:pPr>
            <a:endParaRPr lang="fr-FR" sz="1400" b="1" noProof="0">
              <a:solidFill>
                <a:srgbClr val="FFFFFF"/>
              </a:solidFill>
            </a:endParaRPr>
          </a:p>
        </p:txBody>
      </p:sp>
      <p:sp>
        <p:nvSpPr>
          <p:cNvPr id="80" name="Rounded Rectangle 8">
            <a:extLst>
              <a:ext uri="{FF2B5EF4-FFF2-40B4-BE49-F238E27FC236}">
                <a16:creationId xmlns:a16="http://schemas.microsoft.com/office/drawing/2014/main" id="{D8B60B74-1C55-C76B-91BD-804C1EEBF0CF}"/>
              </a:ext>
            </a:extLst>
          </p:cNvPr>
          <p:cNvSpPr/>
          <p:nvPr/>
        </p:nvSpPr>
        <p:spPr>
          <a:xfrm>
            <a:off x="1103116" y="1744509"/>
            <a:ext cx="945820" cy="538533"/>
          </a:xfrm>
          <a:prstGeom prst="roundRect">
            <a:avLst>
              <a:gd name="adj" fmla="val 0"/>
            </a:avLst>
          </a:prstGeom>
          <a:noFill/>
          <a:ln w="19050">
            <a:noFill/>
          </a:ln>
        </p:spPr>
        <p:txBody>
          <a:bodyPr vert="horz" wrap="square" lIns="0" tIns="71981" rIns="0" bIns="71981" rtlCol="0" anchor="ctr">
            <a:noAutofit/>
          </a:bodyPr>
          <a:lstStyle/>
          <a:p>
            <a:pPr algn="ctr" fontAlgn="base">
              <a:lnSpc>
                <a:spcPct val="90000"/>
              </a:lnSpc>
              <a:spcAft>
                <a:spcPct val="0"/>
              </a:spcAft>
              <a:buClr>
                <a:srgbClr val="0095FF"/>
              </a:buClr>
              <a:buSzPct val="90000"/>
              <a:defRPr/>
            </a:pPr>
            <a:r>
              <a:rPr lang="fr-FR" sz="1100" b="1" noProof="0" dirty="0">
                <a:solidFill>
                  <a:srgbClr val="FFFFFF"/>
                </a:solidFill>
                <a:latin typeface="+mj-lt"/>
              </a:rPr>
              <a:t>Semaine 1:</a:t>
            </a:r>
            <a:br>
              <a:rPr lang="fr-FR" sz="1100" b="1" noProof="0" dirty="0">
                <a:solidFill>
                  <a:srgbClr val="FFFFFF"/>
                </a:solidFill>
                <a:latin typeface="+mj-lt"/>
              </a:rPr>
            </a:br>
            <a:r>
              <a:rPr lang="fr-FR" sz="1100" b="1" noProof="0" dirty="0">
                <a:solidFill>
                  <a:srgbClr val="FFFFFF"/>
                </a:solidFill>
                <a:latin typeface="+mj-lt"/>
              </a:rPr>
              <a:t>Jour 1</a:t>
            </a:r>
          </a:p>
        </p:txBody>
      </p:sp>
      <p:sp>
        <p:nvSpPr>
          <p:cNvPr id="81" name="Rounded Rectangle 8">
            <a:extLst>
              <a:ext uri="{FF2B5EF4-FFF2-40B4-BE49-F238E27FC236}">
                <a16:creationId xmlns:a16="http://schemas.microsoft.com/office/drawing/2014/main" id="{AE4C798F-40D5-0D9B-9372-A2EE4B02E13D}"/>
              </a:ext>
            </a:extLst>
          </p:cNvPr>
          <p:cNvSpPr/>
          <p:nvPr/>
        </p:nvSpPr>
        <p:spPr>
          <a:xfrm>
            <a:off x="2575629" y="1747776"/>
            <a:ext cx="994404" cy="535266"/>
          </a:xfrm>
          <a:prstGeom prst="roundRect">
            <a:avLst>
              <a:gd name="adj" fmla="val 0"/>
            </a:avLst>
          </a:prstGeom>
          <a:noFill/>
          <a:ln w="19050">
            <a:noFill/>
          </a:ln>
        </p:spPr>
        <p:txBody>
          <a:bodyPr vert="horz" wrap="square" lIns="0" tIns="71981" rIns="0" bIns="71981" rtlCol="0" anchor="ctr">
            <a:noAutofit/>
          </a:bodyPr>
          <a:lstStyle/>
          <a:p>
            <a:pPr algn="ctr" fontAlgn="base">
              <a:lnSpc>
                <a:spcPct val="90000"/>
              </a:lnSpc>
              <a:spcAft>
                <a:spcPct val="0"/>
              </a:spcAft>
              <a:buClr>
                <a:srgbClr val="0095FF"/>
              </a:buClr>
              <a:buSzPct val="90000"/>
              <a:defRPr/>
            </a:pPr>
            <a:r>
              <a:rPr lang="fr-FR" sz="1100" b="1" noProof="0" dirty="0">
                <a:solidFill>
                  <a:srgbClr val="FFFFFF"/>
                </a:solidFill>
                <a:latin typeface="+mj-lt"/>
              </a:rPr>
              <a:t>Semaine 1:</a:t>
            </a:r>
            <a:br>
              <a:rPr lang="fr-FR" sz="1100" b="1" noProof="0" dirty="0">
                <a:solidFill>
                  <a:srgbClr val="FFFFFF"/>
                </a:solidFill>
                <a:latin typeface="+mj-lt"/>
              </a:rPr>
            </a:br>
            <a:r>
              <a:rPr lang="fr-FR" sz="1100" b="1" noProof="0" dirty="0">
                <a:solidFill>
                  <a:srgbClr val="FFFFFF"/>
                </a:solidFill>
                <a:latin typeface="+mj-lt"/>
              </a:rPr>
              <a:t>Jour 4</a:t>
            </a:r>
          </a:p>
        </p:txBody>
      </p:sp>
      <p:pic>
        <p:nvPicPr>
          <p:cNvPr id="82" name="Graphic 53">
            <a:extLst>
              <a:ext uri="{FF2B5EF4-FFF2-40B4-BE49-F238E27FC236}">
                <a16:creationId xmlns:a16="http://schemas.microsoft.com/office/drawing/2014/main" id="{B6690373-2BEE-4FA0-8EBB-72DDE60ED42E}"/>
              </a:ext>
            </a:extLst>
          </p:cNvPr>
          <p:cNvPicPr>
            <a:picLocks noChangeAspect="1"/>
          </p:cNvPicPr>
          <p:nvPr/>
        </p:nvPicPr>
        <p:blipFill>
          <a:blip r:embed="rId3" cstate="print">
            <a:extLst>
              <a:ext uri="{96DAC541-7B7A-43D3-8B79-37D633B846F1}">
                <asvg:svgBlip xmlns:asvg="http://schemas.microsoft.com/office/drawing/2016/SVG/main" r:embed="rId4"/>
              </a:ext>
            </a:extLst>
          </a:blip>
          <a:srcRect/>
          <a:stretch/>
        </p:blipFill>
        <p:spPr>
          <a:xfrm>
            <a:off x="721049" y="2552241"/>
            <a:ext cx="352655" cy="373645"/>
          </a:xfrm>
          <a:prstGeom prst="rect">
            <a:avLst/>
          </a:prstGeom>
        </p:spPr>
      </p:pic>
      <p:pic>
        <p:nvPicPr>
          <p:cNvPr id="83" name="Graphic 55">
            <a:extLst>
              <a:ext uri="{FF2B5EF4-FFF2-40B4-BE49-F238E27FC236}">
                <a16:creationId xmlns:a16="http://schemas.microsoft.com/office/drawing/2014/main" id="{5F9D2E4F-9B5F-9161-744C-357E670D86C8}"/>
              </a:ext>
            </a:extLst>
          </p:cNvPr>
          <p:cNvPicPr>
            <a:picLocks noChangeAspect="1"/>
          </p:cNvPicPr>
          <p:nvPr/>
        </p:nvPicPr>
        <p:blipFill>
          <a:blip r:embed="rId5" cstate="print">
            <a:extLst>
              <a:ext uri="{96DAC541-7B7A-43D3-8B79-37D633B846F1}">
                <asvg:svgBlip xmlns:asvg="http://schemas.microsoft.com/office/drawing/2016/SVG/main" r:embed="rId6"/>
              </a:ext>
            </a:extLst>
          </a:blip>
          <a:srcRect/>
          <a:stretch/>
        </p:blipFill>
        <p:spPr>
          <a:xfrm>
            <a:off x="734269" y="2974148"/>
            <a:ext cx="352655" cy="373645"/>
          </a:xfrm>
          <a:prstGeom prst="rect">
            <a:avLst/>
          </a:prstGeom>
        </p:spPr>
      </p:pic>
      <p:sp>
        <p:nvSpPr>
          <p:cNvPr id="84" name="TextBox 58">
            <a:extLst>
              <a:ext uri="{FF2B5EF4-FFF2-40B4-BE49-F238E27FC236}">
                <a16:creationId xmlns:a16="http://schemas.microsoft.com/office/drawing/2014/main" id="{A4FFAC60-8A68-C350-59F5-FA28EEE0112E}"/>
              </a:ext>
            </a:extLst>
          </p:cNvPr>
          <p:cNvSpPr txBox="1"/>
          <p:nvPr/>
        </p:nvSpPr>
        <p:spPr>
          <a:xfrm>
            <a:off x="2720595" y="2517183"/>
            <a:ext cx="1337037" cy="911292"/>
          </a:xfrm>
          <a:prstGeom prst="rect">
            <a:avLst/>
          </a:prstGeom>
        </p:spPr>
        <p:txBody>
          <a:bodyPr vert="horz" wrap="square" lIns="91392" tIns="45696" rIns="91392" bIns="45696" rtlCol="0" anchor="ctr">
            <a:noAutofit/>
          </a:bodyPr>
          <a:lstStyle/>
          <a:p>
            <a:pPr algn="ctr" defTabSz="913852">
              <a:buClr>
                <a:srgbClr val="000000"/>
              </a:buClr>
              <a:defRPr/>
            </a:pPr>
            <a:r>
              <a:rPr lang="fr-FR" sz="1200" b="1" kern="0" noProof="0" dirty="0">
                <a:solidFill>
                  <a:srgbClr val="000000"/>
                </a:solidFill>
                <a:sym typeface="Arial"/>
              </a:rPr>
              <a:t>Prémédication</a:t>
            </a:r>
          </a:p>
          <a:p>
            <a:pPr algn="ctr" defTabSz="913852">
              <a:buClr>
                <a:srgbClr val="000000"/>
              </a:buClr>
              <a:defRPr/>
            </a:pPr>
            <a:r>
              <a:rPr lang="fr-FR" sz="1600" b="1" kern="0" noProof="0" dirty="0">
                <a:solidFill>
                  <a:srgbClr val="000000"/>
                </a:solidFill>
                <a:sym typeface="Arial"/>
              </a:rPr>
              <a:t>+</a:t>
            </a:r>
          </a:p>
          <a:p>
            <a:pPr algn="ctr" defTabSz="913852">
              <a:buClr>
                <a:srgbClr val="000000"/>
              </a:buClr>
              <a:defRPr/>
            </a:pPr>
            <a:r>
              <a:rPr lang="fr-FR" sz="1200" b="1" kern="0" noProof="0" dirty="0">
                <a:solidFill>
                  <a:srgbClr val="000000"/>
                </a:solidFill>
                <a:sym typeface="Arial"/>
              </a:rPr>
              <a:t>Elranatamab </a:t>
            </a:r>
            <a:br>
              <a:rPr lang="fr-FR" sz="1200" b="1" kern="0" noProof="0" dirty="0">
                <a:solidFill>
                  <a:srgbClr val="000000"/>
                </a:solidFill>
                <a:sym typeface="Arial"/>
              </a:rPr>
            </a:br>
            <a:r>
              <a:rPr lang="fr-FR" sz="1200" b="1" kern="0" noProof="0" dirty="0">
                <a:solidFill>
                  <a:schemeClr val="accent2">
                    <a:lumMod val="75000"/>
                  </a:schemeClr>
                </a:solidFill>
                <a:sym typeface="Arial"/>
              </a:rPr>
              <a:t>32 mg SC</a:t>
            </a:r>
          </a:p>
        </p:txBody>
      </p:sp>
      <p:pic>
        <p:nvPicPr>
          <p:cNvPr id="85" name="Graphic 60">
            <a:extLst>
              <a:ext uri="{FF2B5EF4-FFF2-40B4-BE49-F238E27FC236}">
                <a16:creationId xmlns:a16="http://schemas.microsoft.com/office/drawing/2014/main" id="{756C5A67-E79A-099E-23C7-C774583750FB}"/>
              </a:ext>
            </a:extLst>
          </p:cNvPr>
          <p:cNvPicPr>
            <a:picLocks noChangeAspect="1"/>
          </p:cNvPicPr>
          <p:nvPr/>
        </p:nvPicPr>
        <p:blipFill>
          <a:blip r:embed="rId7" cstate="print">
            <a:extLst>
              <a:ext uri="{96DAC541-7B7A-43D3-8B79-37D633B846F1}">
                <asvg:svgBlip xmlns:asvg="http://schemas.microsoft.com/office/drawing/2016/SVG/main" r:embed="rId8"/>
              </a:ext>
            </a:extLst>
          </a:blip>
          <a:srcRect/>
          <a:stretch/>
        </p:blipFill>
        <p:spPr>
          <a:xfrm>
            <a:off x="2432792" y="2552241"/>
            <a:ext cx="352655" cy="373645"/>
          </a:xfrm>
          <a:prstGeom prst="rect">
            <a:avLst/>
          </a:prstGeom>
        </p:spPr>
      </p:pic>
      <p:pic>
        <p:nvPicPr>
          <p:cNvPr id="86" name="Graphic 69">
            <a:extLst>
              <a:ext uri="{FF2B5EF4-FFF2-40B4-BE49-F238E27FC236}">
                <a16:creationId xmlns:a16="http://schemas.microsoft.com/office/drawing/2014/main" id="{7242FDDC-3D61-A4B1-35D1-03D4DFBD3170}"/>
              </a:ext>
            </a:extLst>
          </p:cNvPr>
          <p:cNvPicPr>
            <a:picLocks noChangeAspect="1"/>
          </p:cNvPicPr>
          <p:nvPr/>
        </p:nvPicPr>
        <p:blipFill>
          <a:blip r:embed="rId9" cstate="print">
            <a:extLst>
              <a:ext uri="{96DAC541-7B7A-43D3-8B79-37D633B846F1}">
                <asvg:svgBlip xmlns:asvg="http://schemas.microsoft.com/office/drawing/2016/SVG/main" r:embed="rId10"/>
              </a:ext>
            </a:extLst>
          </a:blip>
          <a:srcRect/>
          <a:stretch/>
        </p:blipFill>
        <p:spPr>
          <a:xfrm>
            <a:off x="2446012" y="2974148"/>
            <a:ext cx="352655" cy="373645"/>
          </a:xfrm>
          <a:prstGeom prst="rect">
            <a:avLst/>
          </a:prstGeom>
        </p:spPr>
      </p:pic>
      <p:pic>
        <p:nvPicPr>
          <p:cNvPr id="87" name="Graphic 70">
            <a:extLst>
              <a:ext uri="{FF2B5EF4-FFF2-40B4-BE49-F238E27FC236}">
                <a16:creationId xmlns:a16="http://schemas.microsoft.com/office/drawing/2014/main" id="{3C265DAA-143B-F989-2A80-CEAA9753B585}"/>
              </a:ext>
            </a:extLst>
          </p:cNvPr>
          <p:cNvPicPr>
            <a:picLocks noChangeAspect="1"/>
          </p:cNvPicPr>
          <p:nvPr/>
        </p:nvPicPr>
        <p:blipFill>
          <a:blip r:embed="rId3" cstate="print">
            <a:extLst>
              <a:ext uri="{96DAC541-7B7A-43D3-8B79-37D633B846F1}">
                <asvg:svgBlip xmlns:asvg="http://schemas.microsoft.com/office/drawing/2016/SVG/main" r:embed="rId4"/>
              </a:ext>
            </a:extLst>
          </a:blip>
          <a:srcRect/>
          <a:stretch/>
        </p:blipFill>
        <p:spPr>
          <a:xfrm>
            <a:off x="300857" y="4551014"/>
            <a:ext cx="373645" cy="373645"/>
          </a:xfrm>
          <a:prstGeom prst="rect">
            <a:avLst/>
          </a:prstGeom>
        </p:spPr>
      </p:pic>
      <p:pic>
        <p:nvPicPr>
          <p:cNvPr id="88" name="Graphic 71">
            <a:extLst>
              <a:ext uri="{FF2B5EF4-FFF2-40B4-BE49-F238E27FC236}">
                <a16:creationId xmlns:a16="http://schemas.microsoft.com/office/drawing/2014/main" id="{797A4678-B117-D68E-150F-C77C163E19F7}"/>
              </a:ext>
            </a:extLst>
          </p:cNvPr>
          <p:cNvPicPr>
            <a:picLocks noChangeAspect="1"/>
          </p:cNvPicPr>
          <p:nvPr/>
        </p:nvPicPr>
        <p:blipFill>
          <a:blip r:embed="rId11" cstate="print">
            <a:extLst>
              <a:ext uri="{96DAC541-7B7A-43D3-8B79-37D633B846F1}">
                <asvg:svgBlip xmlns:asvg="http://schemas.microsoft.com/office/drawing/2016/SVG/main" r:embed="rId12"/>
              </a:ext>
            </a:extLst>
          </a:blip>
          <a:srcRect/>
          <a:stretch/>
        </p:blipFill>
        <p:spPr>
          <a:xfrm>
            <a:off x="3510942" y="4551014"/>
            <a:ext cx="294855" cy="294855"/>
          </a:xfrm>
          <a:prstGeom prst="rect">
            <a:avLst/>
          </a:prstGeom>
        </p:spPr>
      </p:pic>
      <p:sp>
        <p:nvSpPr>
          <p:cNvPr id="90" name="Rectangle: Rounded Corners 474">
            <a:extLst>
              <a:ext uri="{FF2B5EF4-FFF2-40B4-BE49-F238E27FC236}">
                <a16:creationId xmlns:a16="http://schemas.microsoft.com/office/drawing/2014/main" id="{F88EAF9B-32A3-FB80-B270-1BEB80456681}"/>
              </a:ext>
            </a:extLst>
          </p:cNvPr>
          <p:cNvSpPr/>
          <p:nvPr/>
        </p:nvSpPr>
        <p:spPr bwMode="gray">
          <a:xfrm rot="10800000">
            <a:off x="7416112" y="2021095"/>
            <a:ext cx="1748642" cy="1640259"/>
          </a:xfrm>
          <a:prstGeom prst="round2SameRect">
            <a:avLst>
              <a:gd name="adj1" fmla="val 9710"/>
              <a:gd name="adj2" fmla="val 0"/>
            </a:avLst>
          </a:prstGeom>
          <a:solidFill>
            <a:srgbClr val="3578FF">
              <a:alpha val="11000"/>
            </a:srgbClr>
          </a:solidFill>
          <a:ln w="28575" cap="flat" cmpd="sng" algn="ctr">
            <a:noFill/>
            <a:prstDash val="solid"/>
            <a:miter lim="800000"/>
            <a:headEnd type="none" w="med" len="med"/>
            <a:tailEnd type="none" w="med" len="med"/>
          </a:ln>
          <a:effectLst/>
        </p:spPr>
        <p:txBody>
          <a:bodyPr vert="horz" wrap="square" lIns="91405" tIns="45703" rIns="91405" bIns="45703" numCol="1" rtlCol="0" anchor="ctr" anchorCtr="0" compatLnSpc="1">
            <a:prstTxWarp prst="textNoShape">
              <a:avLst/>
            </a:prstTxWarp>
            <a:noAutofit/>
          </a:bodyPr>
          <a:lstStyle/>
          <a:p>
            <a:pPr algn="ctr" fontAlgn="base">
              <a:lnSpc>
                <a:spcPct val="90000"/>
              </a:lnSpc>
              <a:spcAft>
                <a:spcPct val="0"/>
              </a:spcAft>
              <a:buClr>
                <a:srgbClr val="0095FF"/>
              </a:buClr>
              <a:buSzPct val="90000"/>
              <a:defRPr/>
            </a:pPr>
            <a:endParaRPr lang="fr-FR" sz="1200" b="1" noProof="0">
              <a:solidFill>
                <a:srgbClr val="D95776"/>
              </a:solidFill>
            </a:endParaRPr>
          </a:p>
        </p:txBody>
      </p:sp>
      <p:sp>
        <p:nvSpPr>
          <p:cNvPr id="91" name="Rectangle: Rounded Corners 474">
            <a:extLst>
              <a:ext uri="{FF2B5EF4-FFF2-40B4-BE49-F238E27FC236}">
                <a16:creationId xmlns:a16="http://schemas.microsoft.com/office/drawing/2014/main" id="{9E9E3A14-0442-A3E3-EA6D-11F86DBB3591}"/>
              </a:ext>
            </a:extLst>
          </p:cNvPr>
          <p:cNvSpPr/>
          <p:nvPr/>
        </p:nvSpPr>
        <p:spPr bwMode="gray">
          <a:xfrm rot="10800000">
            <a:off x="9223763" y="2366228"/>
            <a:ext cx="2521351" cy="1295126"/>
          </a:xfrm>
          <a:prstGeom prst="round2SameRect">
            <a:avLst>
              <a:gd name="adj1" fmla="val 9710"/>
              <a:gd name="adj2" fmla="val 0"/>
            </a:avLst>
          </a:prstGeom>
          <a:solidFill>
            <a:srgbClr val="E8F2FF">
              <a:alpha val="26000"/>
            </a:srgbClr>
          </a:solidFill>
          <a:ln w="19050">
            <a:solidFill>
              <a:schemeClr val="bg1"/>
            </a:solidFill>
            <a:prstDash val="solid"/>
          </a:ln>
        </p:spPr>
        <p:txBody>
          <a:bodyPr vert="horz" wrap="square" lIns="0" tIns="71981" rIns="0" bIns="71981" rtlCol="0" anchor="ctr">
            <a:noAutofit/>
          </a:bodyPr>
          <a:lstStyle/>
          <a:p>
            <a:pPr algn="ctr" fontAlgn="base">
              <a:lnSpc>
                <a:spcPct val="90000"/>
              </a:lnSpc>
              <a:spcAft>
                <a:spcPct val="0"/>
              </a:spcAft>
              <a:buClr>
                <a:srgbClr val="0095FF"/>
              </a:buClr>
              <a:buSzPct val="90000"/>
            </a:pPr>
            <a:endParaRPr lang="fr-FR" sz="1200" b="1" noProof="0"/>
          </a:p>
        </p:txBody>
      </p:sp>
      <p:sp>
        <p:nvSpPr>
          <p:cNvPr id="92" name="Arrow: Right 469">
            <a:extLst>
              <a:ext uri="{FF2B5EF4-FFF2-40B4-BE49-F238E27FC236}">
                <a16:creationId xmlns:a16="http://schemas.microsoft.com/office/drawing/2014/main" id="{1EBD9FBA-A1E2-DABB-178D-1FF7939E1212}"/>
              </a:ext>
            </a:extLst>
          </p:cNvPr>
          <p:cNvSpPr/>
          <p:nvPr/>
        </p:nvSpPr>
        <p:spPr bwMode="gray">
          <a:xfrm>
            <a:off x="9119495" y="1367273"/>
            <a:ext cx="2683104" cy="274320"/>
          </a:xfrm>
          <a:prstGeom prst="rightArrow">
            <a:avLst>
              <a:gd name="adj1" fmla="val 100000"/>
              <a:gd name="adj2" fmla="val 50000"/>
            </a:avLst>
          </a:prstGeom>
          <a:solidFill>
            <a:schemeClr val="accent1">
              <a:lumMod val="40000"/>
              <a:lumOff val="60000"/>
            </a:schemeClr>
          </a:solidFill>
          <a:ln w="19050">
            <a:solidFill>
              <a:schemeClr val="bg1"/>
            </a:solidFill>
            <a:prstDash val="solid"/>
          </a:ln>
        </p:spPr>
        <p:txBody>
          <a:bodyPr vert="horz" wrap="none" lIns="216000" tIns="45720" rIns="0" bIns="0" rtlCol="0" anchor="ctr" anchorCtr="0">
            <a:noAutofit/>
          </a:bodyPr>
          <a:lstStyle/>
          <a:p>
            <a:pPr algn="ctr">
              <a:lnSpc>
                <a:spcPct val="85000"/>
              </a:lnSpc>
              <a:buClr>
                <a:srgbClr val="000000"/>
              </a:buClr>
              <a:defRPr/>
            </a:pPr>
            <a:r>
              <a:rPr lang="fr-FR" sz="1400" b="1" kern="0" noProof="0" dirty="0">
                <a:solidFill>
                  <a:schemeClr val="bg1"/>
                </a:solidFill>
              </a:rPr>
              <a:t>Mensuel (Q4W)</a:t>
            </a:r>
            <a:endParaRPr lang="fr-FR" sz="1400" b="1" strike="dblStrike" kern="0" baseline="30000" noProof="0" dirty="0">
              <a:solidFill>
                <a:srgbClr val="FF0000"/>
              </a:solidFill>
              <a:highlight>
                <a:srgbClr val="00FF00"/>
              </a:highlight>
            </a:endParaRPr>
          </a:p>
        </p:txBody>
      </p:sp>
      <p:sp>
        <p:nvSpPr>
          <p:cNvPr id="93" name="Arrow: Right 470">
            <a:extLst>
              <a:ext uri="{FF2B5EF4-FFF2-40B4-BE49-F238E27FC236}">
                <a16:creationId xmlns:a16="http://schemas.microsoft.com/office/drawing/2014/main" id="{9E4C61EF-CDBF-659C-B1A1-FCB58F8A9403}"/>
              </a:ext>
            </a:extLst>
          </p:cNvPr>
          <p:cNvSpPr/>
          <p:nvPr/>
        </p:nvSpPr>
        <p:spPr bwMode="gray">
          <a:xfrm>
            <a:off x="7376697" y="1367273"/>
            <a:ext cx="1951705" cy="274320"/>
          </a:xfrm>
          <a:prstGeom prst="rightArrow">
            <a:avLst>
              <a:gd name="adj1" fmla="val 100000"/>
              <a:gd name="adj2" fmla="val 50000"/>
            </a:avLst>
          </a:prstGeom>
          <a:solidFill>
            <a:schemeClr val="accent1"/>
          </a:solidFill>
          <a:ln w="19050">
            <a:solidFill>
              <a:schemeClr val="bg1"/>
            </a:solidFill>
          </a:ln>
        </p:spPr>
        <p:txBody>
          <a:bodyPr vert="horz" wrap="none" lIns="0" tIns="71981" rIns="0" bIns="71981" rtlCol="0" anchor="ctr">
            <a:noAutofit/>
          </a:bodyPr>
          <a:lstStyle/>
          <a:p>
            <a:pPr algn="ctr">
              <a:lnSpc>
                <a:spcPct val="85000"/>
              </a:lnSpc>
              <a:buClr>
                <a:srgbClr val="000000"/>
              </a:buClr>
              <a:defRPr/>
            </a:pPr>
            <a:r>
              <a:rPr lang="fr-FR" sz="1400" b="1" kern="0" noProof="0" dirty="0" err="1">
                <a:solidFill>
                  <a:srgbClr val="FFFFFF"/>
                </a:solidFill>
              </a:rPr>
              <a:t>Bi-mensuel</a:t>
            </a:r>
            <a:r>
              <a:rPr lang="fr-FR" sz="1400" b="1" kern="0" noProof="0" dirty="0">
                <a:solidFill>
                  <a:srgbClr val="FFFFFF"/>
                </a:solidFill>
              </a:rPr>
              <a:t> (Q2W)</a:t>
            </a:r>
          </a:p>
        </p:txBody>
      </p:sp>
      <p:sp>
        <p:nvSpPr>
          <p:cNvPr id="94" name="Rounded Rectangle 8">
            <a:extLst>
              <a:ext uri="{FF2B5EF4-FFF2-40B4-BE49-F238E27FC236}">
                <a16:creationId xmlns:a16="http://schemas.microsoft.com/office/drawing/2014/main" id="{0C4797ED-6A49-8E49-07CB-F7F503BA789C}"/>
              </a:ext>
            </a:extLst>
          </p:cNvPr>
          <p:cNvSpPr/>
          <p:nvPr/>
        </p:nvSpPr>
        <p:spPr>
          <a:xfrm>
            <a:off x="7416113" y="1683871"/>
            <a:ext cx="1748641" cy="640080"/>
          </a:xfrm>
          <a:prstGeom prst="roundRect">
            <a:avLst>
              <a:gd name="adj" fmla="val 0"/>
            </a:avLst>
          </a:prstGeom>
          <a:solidFill>
            <a:schemeClr val="accent1"/>
          </a:solidFill>
          <a:ln w="19050">
            <a:noFill/>
          </a:ln>
        </p:spPr>
        <p:txBody>
          <a:bodyPr vert="horz" wrap="square" lIns="0" tIns="71981" rIns="0" bIns="71981" rtlCol="0" anchor="ctr">
            <a:noAutofit/>
          </a:bodyPr>
          <a:lstStyle/>
          <a:p>
            <a:pPr algn="ctr" fontAlgn="base">
              <a:lnSpc>
                <a:spcPct val="90000"/>
              </a:lnSpc>
              <a:spcAft>
                <a:spcPct val="0"/>
              </a:spcAft>
              <a:buClr>
                <a:srgbClr val="0095FF"/>
              </a:buClr>
              <a:buSzPct val="90000"/>
              <a:defRPr/>
            </a:pPr>
            <a:r>
              <a:rPr lang="fr-FR" sz="1100" b="1">
                <a:solidFill>
                  <a:srgbClr val="FFFFFF"/>
                </a:solidFill>
                <a:latin typeface="+mj-lt"/>
              </a:rPr>
              <a:t>Semaine</a:t>
            </a:r>
            <a:r>
              <a:rPr lang="fr-FR" sz="1100" b="1" noProof="0">
                <a:solidFill>
                  <a:srgbClr val="FFFFFF"/>
                </a:solidFill>
                <a:latin typeface="+mj-lt"/>
              </a:rPr>
              <a:t> 25–48</a:t>
            </a:r>
            <a:br>
              <a:rPr lang="fr-FR" sz="1100" b="1" noProof="0">
                <a:solidFill>
                  <a:srgbClr val="FFFFFF"/>
                </a:solidFill>
                <a:latin typeface="+mj-lt"/>
              </a:rPr>
            </a:br>
            <a:r>
              <a:rPr lang="fr-FR" sz="1100" b="1">
                <a:solidFill>
                  <a:srgbClr val="FFFFFF"/>
                </a:solidFill>
                <a:latin typeface="+mj-lt"/>
              </a:rPr>
              <a:t>pts avec réponse</a:t>
            </a:r>
            <a:endParaRPr lang="fr-FR" sz="1100" noProof="0">
              <a:solidFill>
                <a:srgbClr val="FFFFFF"/>
              </a:solidFill>
            </a:endParaRPr>
          </a:p>
        </p:txBody>
      </p:sp>
      <p:sp>
        <p:nvSpPr>
          <p:cNvPr id="95" name="Rounded Rectangle 8">
            <a:extLst>
              <a:ext uri="{FF2B5EF4-FFF2-40B4-BE49-F238E27FC236}">
                <a16:creationId xmlns:a16="http://schemas.microsoft.com/office/drawing/2014/main" id="{3D8F3EC5-3856-0B1D-DB8C-EB2BB579DFD7}"/>
              </a:ext>
            </a:extLst>
          </p:cNvPr>
          <p:cNvSpPr/>
          <p:nvPr/>
        </p:nvSpPr>
        <p:spPr>
          <a:xfrm>
            <a:off x="9223766" y="1683871"/>
            <a:ext cx="2521353" cy="640080"/>
          </a:xfrm>
          <a:prstGeom prst="roundRect">
            <a:avLst>
              <a:gd name="adj" fmla="val 0"/>
            </a:avLst>
          </a:prstGeom>
          <a:solidFill>
            <a:schemeClr val="accent1">
              <a:lumMod val="40000"/>
              <a:lumOff val="60000"/>
            </a:schemeClr>
          </a:solidFill>
          <a:ln w="19050">
            <a:solidFill>
              <a:schemeClr val="bg1"/>
            </a:solidFill>
            <a:prstDash val="solid"/>
          </a:ln>
        </p:spPr>
        <p:txBody>
          <a:bodyPr vert="horz" wrap="square" lIns="0" tIns="71981" rIns="0" bIns="71981" rtlCol="0" anchor="ctr">
            <a:noAutofit/>
          </a:bodyPr>
          <a:lstStyle/>
          <a:p>
            <a:pPr algn="ctr" fontAlgn="base">
              <a:lnSpc>
                <a:spcPct val="90000"/>
              </a:lnSpc>
              <a:spcAft>
                <a:spcPct val="0"/>
              </a:spcAft>
              <a:buClr>
                <a:srgbClr val="0095FF"/>
              </a:buClr>
              <a:buSzPct val="90000"/>
              <a:defRPr/>
            </a:pPr>
            <a:r>
              <a:rPr lang="fr-FR" sz="1100" b="1" noProof="0" dirty="0">
                <a:solidFill>
                  <a:schemeClr val="bg1"/>
                </a:solidFill>
                <a:latin typeface="+mj-lt"/>
              </a:rPr>
              <a:t>Semaine 49+</a:t>
            </a:r>
            <a:br>
              <a:rPr lang="fr-FR" sz="1100" b="1" noProof="0" dirty="0">
                <a:solidFill>
                  <a:schemeClr val="bg1"/>
                </a:solidFill>
                <a:latin typeface="+mj-lt"/>
              </a:rPr>
            </a:br>
            <a:r>
              <a:rPr lang="fr-FR" sz="1100" noProof="0" dirty="0">
                <a:solidFill>
                  <a:schemeClr val="bg1"/>
                </a:solidFill>
              </a:rPr>
              <a:t>après 24 semaines à Q2W chez les pts qui maintiennent leur réponse</a:t>
            </a:r>
          </a:p>
        </p:txBody>
      </p:sp>
      <p:sp>
        <p:nvSpPr>
          <p:cNvPr id="96" name="TextBox 84">
            <a:extLst>
              <a:ext uri="{FF2B5EF4-FFF2-40B4-BE49-F238E27FC236}">
                <a16:creationId xmlns:a16="http://schemas.microsoft.com/office/drawing/2014/main" id="{A247792D-42DF-71F8-74A9-97337B83CF00}"/>
              </a:ext>
            </a:extLst>
          </p:cNvPr>
          <p:cNvSpPr txBox="1"/>
          <p:nvPr/>
        </p:nvSpPr>
        <p:spPr>
          <a:xfrm>
            <a:off x="7859445" y="2312638"/>
            <a:ext cx="1287784" cy="927504"/>
          </a:xfrm>
          <a:prstGeom prst="rect">
            <a:avLst/>
          </a:prstGeom>
        </p:spPr>
        <p:txBody>
          <a:bodyPr vert="horz" wrap="square" lIns="91392" tIns="45696" rIns="91392" bIns="45696" rtlCol="0" anchor="ctr">
            <a:noAutofit/>
          </a:bodyPr>
          <a:lstStyle/>
          <a:p>
            <a:pPr defTabSz="913852">
              <a:buClr>
                <a:srgbClr val="000000"/>
              </a:buClr>
              <a:defRPr/>
            </a:pPr>
            <a:br>
              <a:rPr lang="fr-FR" sz="1200" b="1" kern="0" noProof="0">
                <a:solidFill>
                  <a:srgbClr val="000000"/>
                </a:solidFill>
                <a:sym typeface="Arial"/>
              </a:rPr>
            </a:br>
            <a:endParaRPr lang="fr-FR" sz="1200" b="1" kern="0" noProof="0">
              <a:solidFill>
                <a:srgbClr val="000000"/>
              </a:solidFill>
              <a:sym typeface="Arial"/>
            </a:endParaRPr>
          </a:p>
          <a:p>
            <a:pPr defTabSz="913852">
              <a:buClr>
                <a:srgbClr val="000000"/>
              </a:buClr>
              <a:defRPr/>
            </a:pPr>
            <a:r>
              <a:rPr lang="fr-FR" sz="1200" b="1" kern="0" noProof="0">
                <a:solidFill>
                  <a:srgbClr val="000000"/>
                </a:solidFill>
                <a:sym typeface="Arial"/>
              </a:rPr>
              <a:t>Elranatamab </a:t>
            </a:r>
            <a:br>
              <a:rPr lang="fr-FR" sz="1200" b="1" kern="0" noProof="0">
                <a:solidFill>
                  <a:srgbClr val="000000"/>
                </a:solidFill>
                <a:sym typeface="Arial"/>
              </a:rPr>
            </a:br>
            <a:r>
              <a:rPr lang="fr-FR" sz="1200" b="1" kern="0" noProof="0">
                <a:solidFill>
                  <a:schemeClr val="accent1"/>
                </a:solidFill>
                <a:sym typeface="Arial"/>
              </a:rPr>
              <a:t>76 mg SC Q2W</a:t>
            </a:r>
          </a:p>
        </p:txBody>
      </p:sp>
      <p:pic>
        <p:nvPicPr>
          <p:cNvPr id="97" name="Graphic 85">
            <a:extLst>
              <a:ext uri="{FF2B5EF4-FFF2-40B4-BE49-F238E27FC236}">
                <a16:creationId xmlns:a16="http://schemas.microsoft.com/office/drawing/2014/main" id="{414C4F77-C0F4-E2BF-5CA7-01B8B2EF5936}"/>
              </a:ext>
            </a:extLst>
          </p:cNvPr>
          <p:cNvPicPr>
            <a:picLocks noChangeAspect="1"/>
          </p:cNvPicPr>
          <p:nvPr/>
        </p:nvPicPr>
        <p:blipFill>
          <a:blip r:embed="rId13" cstate="print">
            <a:extLst>
              <a:ext uri="{96DAC541-7B7A-43D3-8B79-37D633B846F1}">
                <asvg:svgBlip xmlns:asvg="http://schemas.microsoft.com/office/drawing/2016/SVG/main" r:embed="rId14"/>
              </a:ext>
            </a:extLst>
          </a:blip>
          <a:srcRect/>
          <a:stretch/>
        </p:blipFill>
        <p:spPr>
          <a:xfrm>
            <a:off x="7499808" y="2761496"/>
            <a:ext cx="373645" cy="373645"/>
          </a:xfrm>
          <a:prstGeom prst="rect">
            <a:avLst/>
          </a:prstGeom>
        </p:spPr>
      </p:pic>
      <p:sp>
        <p:nvSpPr>
          <p:cNvPr id="98" name="TextBox 86">
            <a:extLst>
              <a:ext uri="{FF2B5EF4-FFF2-40B4-BE49-F238E27FC236}">
                <a16:creationId xmlns:a16="http://schemas.microsoft.com/office/drawing/2014/main" id="{B650D0C2-99F6-771A-3D5A-A52A5E9DDDEF}"/>
              </a:ext>
            </a:extLst>
          </p:cNvPr>
          <p:cNvSpPr txBox="1"/>
          <p:nvPr/>
        </p:nvSpPr>
        <p:spPr>
          <a:xfrm>
            <a:off x="10000062" y="2505378"/>
            <a:ext cx="1451051" cy="927504"/>
          </a:xfrm>
          <a:prstGeom prst="rect">
            <a:avLst/>
          </a:prstGeom>
        </p:spPr>
        <p:txBody>
          <a:bodyPr vert="horz" wrap="square" lIns="91392" tIns="45696" rIns="91392" bIns="45696" rtlCol="0" anchor="ctr">
            <a:noAutofit/>
          </a:bodyPr>
          <a:lstStyle/>
          <a:p>
            <a:pPr defTabSz="913852">
              <a:buClr>
                <a:srgbClr val="000000"/>
              </a:buClr>
              <a:defRPr/>
            </a:pPr>
            <a:r>
              <a:rPr lang="fr-FR" sz="1200" b="1" kern="0" noProof="0">
                <a:sym typeface="Arial"/>
                <a:hlinkClick r:id="" action="ppaction://noaction">
                  <a:extLst>
                    <a:ext uri="{A12FA001-AC4F-418D-AE19-62706E023703}">
                      <ahyp:hlinkClr xmlns:ahyp="http://schemas.microsoft.com/office/drawing/2018/hyperlinkcolor" val="tx"/>
                    </a:ext>
                  </a:extLst>
                </a:hlinkClick>
              </a:rPr>
              <a:t>Elranatamab</a:t>
            </a:r>
            <a:r>
              <a:rPr lang="fr-FR" sz="1200" b="1" kern="0" baseline="30000" noProof="0">
                <a:sym typeface="Arial"/>
                <a:hlinkClick r:id="" action="ppaction://noaction">
                  <a:extLst>
                    <a:ext uri="{A12FA001-AC4F-418D-AE19-62706E023703}">
                      <ahyp:hlinkClr xmlns:ahyp="http://schemas.microsoft.com/office/drawing/2018/hyperlinkcolor" val="tx"/>
                    </a:ext>
                  </a:extLst>
                </a:hlinkClick>
              </a:rPr>
              <a:t> </a:t>
            </a:r>
            <a:br>
              <a:rPr lang="fr-FR" sz="1200" b="1" kern="0" noProof="0">
                <a:solidFill>
                  <a:schemeClr val="tx2">
                    <a:lumMod val="60000"/>
                    <a:lumOff val="40000"/>
                  </a:schemeClr>
                </a:solidFill>
                <a:sym typeface="Arial"/>
                <a:hlinkClick r:id="" action="ppaction://noaction">
                  <a:extLst>
                    <a:ext uri="{A12FA001-AC4F-418D-AE19-62706E023703}">
                      <ahyp:hlinkClr xmlns:ahyp="http://schemas.microsoft.com/office/drawing/2018/hyperlinkcolor" val="tx"/>
                    </a:ext>
                  </a:extLst>
                </a:hlinkClick>
              </a:rPr>
            </a:br>
            <a:r>
              <a:rPr lang="fr-FR" sz="1200" b="1" kern="0" noProof="0">
                <a:solidFill>
                  <a:schemeClr val="accent1">
                    <a:lumMod val="40000"/>
                    <a:lumOff val="60000"/>
                  </a:schemeClr>
                </a:solidFill>
                <a:sym typeface="Arial"/>
                <a:hlinkClick r:id="" action="ppaction://noaction">
                  <a:extLst>
                    <a:ext uri="{A12FA001-AC4F-418D-AE19-62706E023703}">
                      <ahyp:hlinkClr xmlns:ahyp="http://schemas.microsoft.com/office/drawing/2018/hyperlinkcolor" val="tx"/>
                    </a:ext>
                  </a:extLst>
                </a:hlinkClick>
              </a:rPr>
              <a:t>76 mg SC Q4W</a:t>
            </a:r>
            <a:endParaRPr lang="fr-FR" sz="1200" b="1" kern="0" noProof="0">
              <a:solidFill>
                <a:schemeClr val="accent1">
                  <a:lumMod val="40000"/>
                  <a:lumOff val="60000"/>
                </a:schemeClr>
              </a:solidFill>
              <a:sym typeface="Arial"/>
            </a:endParaRPr>
          </a:p>
        </p:txBody>
      </p:sp>
      <p:pic>
        <p:nvPicPr>
          <p:cNvPr id="99" name="Graphic 87">
            <a:extLst>
              <a:ext uri="{FF2B5EF4-FFF2-40B4-BE49-F238E27FC236}">
                <a16:creationId xmlns:a16="http://schemas.microsoft.com/office/drawing/2014/main" id="{1818D836-E343-1AC3-BD11-7131001450AF}"/>
              </a:ext>
            </a:extLst>
          </p:cNvPr>
          <p:cNvPicPr>
            <a:picLocks noChangeAspect="1"/>
          </p:cNvPicPr>
          <p:nvPr/>
        </p:nvPicPr>
        <p:blipFill>
          <a:blip r:embed="rId15" cstate="print">
            <a:extLst>
              <a:ext uri="{96DAC541-7B7A-43D3-8B79-37D633B846F1}">
                <asvg:svgBlip xmlns:asvg="http://schemas.microsoft.com/office/drawing/2016/SVG/main" r:embed="rId16"/>
              </a:ext>
            </a:extLst>
          </a:blip>
          <a:srcRect/>
          <a:stretch/>
        </p:blipFill>
        <p:spPr>
          <a:xfrm>
            <a:off x="9586612" y="2761496"/>
            <a:ext cx="373645" cy="373645"/>
          </a:xfrm>
          <a:prstGeom prst="rect">
            <a:avLst/>
          </a:prstGeom>
        </p:spPr>
      </p:pic>
      <p:sp>
        <p:nvSpPr>
          <p:cNvPr id="101" name="Arrow: Right 469">
            <a:extLst>
              <a:ext uri="{FF2B5EF4-FFF2-40B4-BE49-F238E27FC236}">
                <a16:creationId xmlns:a16="http://schemas.microsoft.com/office/drawing/2014/main" id="{41A9BDD2-42D7-C0AE-8266-CBBD3E29AD29}"/>
              </a:ext>
            </a:extLst>
          </p:cNvPr>
          <p:cNvSpPr/>
          <p:nvPr/>
        </p:nvSpPr>
        <p:spPr bwMode="gray">
          <a:xfrm>
            <a:off x="4046729" y="1367273"/>
            <a:ext cx="3457433" cy="274320"/>
          </a:xfrm>
          <a:prstGeom prst="rightArrow">
            <a:avLst>
              <a:gd name="adj1" fmla="val 100000"/>
              <a:gd name="adj2" fmla="val 50000"/>
            </a:avLst>
          </a:prstGeom>
          <a:solidFill>
            <a:schemeClr val="tx2"/>
          </a:solidFill>
          <a:ln w="19050">
            <a:solidFill>
              <a:schemeClr val="bg1"/>
            </a:solidFill>
          </a:ln>
        </p:spPr>
        <p:txBody>
          <a:bodyPr vert="horz" wrap="none" lIns="0" tIns="0" rIns="0" bIns="0" rtlCol="0" anchor="ctr">
            <a:noAutofit/>
          </a:bodyPr>
          <a:lstStyle/>
          <a:p>
            <a:pPr algn="ctr">
              <a:buClr>
                <a:srgbClr val="000000"/>
              </a:buClr>
              <a:defRPr/>
            </a:pPr>
            <a:r>
              <a:rPr lang="fr-FR" sz="1400" b="1" kern="0" noProof="0">
                <a:solidFill>
                  <a:srgbClr val="FFFFFF"/>
                </a:solidFill>
              </a:rPr>
              <a:t>Hebdomadaire (QW)</a:t>
            </a:r>
          </a:p>
        </p:txBody>
      </p:sp>
      <p:sp>
        <p:nvSpPr>
          <p:cNvPr id="103" name="Rectangle: Rounded Corners 523">
            <a:extLst>
              <a:ext uri="{FF2B5EF4-FFF2-40B4-BE49-F238E27FC236}">
                <a16:creationId xmlns:a16="http://schemas.microsoft.com/office/drawing/2014/main" id="{B8EE36E0-8B63-69E3-5DEB-2059395846E8}"/>
              </a:ext>
            </a:extLst>
          </p:cNvPr>
          <p:cNvSpPr/>
          <p:nvPr/>
        </p:nvSpPr>
        <p:spPr bwMode="gray">
          <a:xfrm rot="10800000">
            <a:off x="5724706" y="2015434"/>
            <a:ext cx="1640988" cy="1645920"/>
          </a:xfrm>
          <a:prstGeom prst="round2SameRect">
            <a:avLst>
              <a:gd name="adj1" fmla="val 10145"/>
              <a:gd name="adj2" fmla="val 0"/>
            </a:avLst>
          </a:prstGeom>
          <a:solidFill>
            <a:schemeClr val="accent1">
              <a:lumMod val="50000"/>
              <a:alpha val="5000"/>
            </a:schemeClr>
          </a:solidFill>
          <a:ln w="28575" cap="flat" cmpd="sng" algn="ctr">
            <a:noFill/>
            <a:prstDash val="solid"/>
            <a:miter lim="800000"/>
            <a:headEnd type="none" w="med" len="med"/>
            <a:tailEnd type="none" w="med" len="med"/>
          </a:ln>
          <a:effectLst/>
        </p:spPr>
        <p:txBody>
          <a:bodyPr vert="horz" wrap="square" lIns="91405" tIns="45703" rIns="91405" bIns="45703" numCol="1" rtlCol="0" anchor="ctr" anchorCtr="0" compatLnSpc="1">
            <a:prstTxWarp prst="textNoShape">
              <a:avLst/>
            </a:prstTxWarp>
            <a:noAutofit/>
          </a:bodyPr>
          <a:lstStyle/>
          <a:p>
            <a:pPr algn="ctr" fontAlgn="base">
              <a:lnSpc>
                <a:spcPct val="90000"/>
              </a:lnSpc>
              <a:spcAft>
                <a:spcPct val="0"/>
              </a:spcAft>
              <a:buClr>
                <a:srgbClr val="0095FF"/>
              </a:buClr>
              <a:buSzPct val="90000"/>
              <a:defRPr/>
            </a:pPr>
            <a:endParaRPr lang="fr-FR" sz="1200" b="1" noProof="0">
              <a:solidFill>
                <a:srgbClr val="D95776"/>
              </a:solidFill>
            </a:endParaRPr>
          </a:p>
        </p:txBody>
      </p:sp>
      <p:sp>
        <p:nvSpPr>
          <p:cNvPr id="104" name="Rectangle: Rounded Corners 498">
            <a:extLst>
              <a:ext uri="{FF2B5EF4-FFF2-40B4-BE49-F238E27FC236}">
                <a16:creationId xmlns:a16="http://schemas.microsoft.com/office/drawing/2014/main" id="{396AE712-50A5-726F-F55D-EDD0322493C0}"/>
              </a:ext>
            </a:extLst>
          </p:cNvPr>
          <p:cNvSpPr/>
          <p:nvPr/>
        </p:nvSpPr>
        <p:spPr bwMode="gray">
          <a:xfrm rot="10800000">
            <a:off x="4046729" y="2015433"/>
            <a:ext cx="1640988" cy="1645920"/>
          </a:xfrm>
          <a:prstGeom prst="round2SameRect">
            <a:avLst>
              <a:gd name="adj1" fmla="val 11015"/>
              <a:gd name="adj2" fmla="val 0"/>
            </a:avLst>
          </a:prstGeom>
          <a:solidFill>
            <a:srgbClr val="F2F2F7"/>
          </a:solidFill>
          <a:ln w="28575" cap="flat" cmpd="sng" algn="ctr">
            <a:noFill/>
            <a:prstDash val="solid"/>
            <a:miter lim="800000"/>
            <a:headEnd type="none" w="med" len="med"/>
            <a:tailEnd type="none" w="med" len="med"/>
          </a:ln>
          <a:effectLst/>
        </p:spPr>
        <p:txBody>
          <a:bodyPr vert="horz" wrap="square" lIns="91405" tIns="45703" rIns="91405" bIns="45703" numCol="1" rtlCol="0" anchor="ctr" anchorCtr="0" compatLnSpc="1">
            <a:prstTxWarp prst="textNoShape">
              <a:avLst/>
            </a:prstTxWarp>
            <a:noAutofit/>
          </a:bodyPr>
          <a:lstStyle/>
          <a:p>
            <a:pPr algn="ctr" fontAlgn="base">
              <a:lnSpc>
                <a:spcPct val="90000"/>
              </a:lnSpc>
              <a:spcAft>
                <a:spcPct val="0"/>
              </a:spcAft>
              <a:buClr>
                <a:srgbClr val="0095FF"/>
              </a:buClr>
              <a:buSzPct val="90000"/>
              <a:defRPr/>
            </a:pPr>
            <a:endParaRPr lang="fr-FR" sz="1200" b="1" noProof="0">
              <a:solidFill>
                <a:srgbClr val="D95776"/>
              </a:solidFill>
            </a:endParaRPr>
          </a:p>
        </p:txBody>
      </p:sp>
      <p:sp>
        <p:nvSpPr>
          <p:cNvPr id="105" name="Rounded Rectangle 8">
            <a:extLst>
              <a:ext uri="{FF2B5EF4-FFF2-40B4-BE49-F238E27FC236}">
                <a16:creationId xmlns:a16="http://schemas.microsoft.com/office/drawing/2014/main" id="{9204DE4E-234C-D6EF-77DA-2FB51B7C1D05}"/>
              </a:ext>
            </a:extLst>
          </p:cNvPr>
          <p:cNvSpPr/>
          <p:nvPr/>
        </p:nvSpPr>
        <p:spPr>
          <a:xfrm>
            <a:off x="5724707" y="1683871"/>
            <a:ext cx="1640988" cy="640080"/>
          </a:xfrm>
          <a:prstGeom prst="roundRect">
            <a:avLst>
              <a:gd name="adj" fmla="val 0"/>
            </a:avLst>
          </a:prstGeom>
          <a:solidFill>
            <a:schemeClr val="tx2"/>
          </a:solidFill>
          <a:ln w="19050">
            <a:noFill/>
          </a:ln>
        </p:spPr>
        <p:txBody>
          <a:bodyPr vert="horz" wrap="square" lIns="0" tIns="71981" rIns="0" bIns="71981" rtlCol="0" anchor="ctr">
            <a:noAutofit/>
          </a:bodyPr>
          <a:lstStyle/>
          <a:p>
            <a:pPr algn="ctr" fontAlgn="base">
              <a:lnSpc>
                <a:spcPct val="90000"/>
              </a:lnSpc>
              <a:spcAft>
                <a:spcPct val="0"/>
              </a:spcAft>
              <a:buClr>
                <a:srgbClr val="0095FF"/>
              </a:buClr>
              <a:buSzPct val="90000"/>
              <a:defRPr/>
            </a:pPr>
            <a:r>
              <a:rPr lang="fr-FR" sz="1100" b="1" noProof="0">
                <a:solidFill>
                  <a:srgbClr val="FFFFFF"/>
                </a:solidFill>
                <a:latin typeface="+mj-lt"/>
              </a:rPr>
              <a:t>Semaine3–24: Jours 1</a:t>
            </a:r>
          </a:p>
        </p:txBody>
      </p:sp>
      <p:sp>
        <p:nvSpPr>
          <p:cNvPr id="106" name="TextBox 94">
            <a:extLst>
              <a:ext uri="{FF2B5EF4-FFF2-40B4-BE49-F238E27FC236}">
                <a16:creationId xmlns:a16="http://schemas.microsoft.com/office/drawing/2014/main" id="{76EF65E4-F558-B726-4731-126A93ECEECD}"/>
              </a:ext>
            </a:extLst>
          </p:cNvPr>
          <p:cNvSpPr txBox="1"/>
          <p:nvPr/>
        </p:nvSpPr>
        <p:spPr>
          <a:xfrm>
            <a:off x="4426597" y="2509078"/>
            <a:ext cx="1281460" cy="911291"/>
          </a:xfrm>
          <a:prstGeom prst="rect">
            <a:avLst/>
          </a:prstGeom>
        </p:spPr>
        <p:txBody>
          <a:bodyPr vert="horz" wrap="square" lIns="91392" tIns="45696" rIns="91392" bIns="45696" rtlCol="0" anchor="ctr">
            <a:noAutofit/>
          </a:bodyPr>
          <a:lstStyle/>
          <a:p>
            <a:pPr algn="ctr" defTabSz="913852">
              <a:buClr>
                <a:srgbClr val="000000"/>
              </a:buClr>
              <a:defRPr/>
            </a:pPr>
            <a:r>
              <a:rPr lang="fr-FR" sz="1200" b="1" kern="0" noProof="0" dirty="0">
                <a:solidFill>
                  <a:srgbClr val="000000"/>
                </a:solidFill>
                <a:sym typeface="Arial"/>
              </a:rPr>
              <a:t>Prémédication</a:t>
            </a:r>
          </a:p>
          <a:p>
            <a:pPr algn="ctr" defTabSz="913852">
              <a:buClr>
                <a:srgbClr val="000000"/>
              </a:buClr>
              <a:defRPr/>
            </a:pPr>
            <a:r>
              <a:rPr lang="fr-FR" sz="1600" b="1" kern="0" noProof="0" dirty="0">
                <a:solidFill>
                  <a:srgbClr val="000000"/>
                </a:solidFill>
                <a:sym typeface="Arial"/>
              </a:rPr>
              <a:t>+</a:t>
            </a:r>
          </a:p>
          <a:p>
            <a:pPr algn="ctr" defTabSz="913852">
              <a:buClr>
                <a:srgbClr val="000000"/>
              </a:buClr>
              <a:defRPr/>
            </a:pPr>
            <a:r>
              <a:rPr lang="fr-FR" sz="1200" b="1" kern="0" noProof="0" dirty="0">
                <a:solidFill>
                  <a:srgbClr val="000000"/>
                </a:solidFill>
                <a:sym typeface="Arial"/>
              </a:rPr>
              <a:t>Elranatamab </a:t>
            </a:r>
            <a:br>
              <a:rPr lang="fr-FR" sz="1200" b="1" kern="0" noProof="0" dirty="0">
                <a:solidFill>
                  <a:srgbClr val="000000"/>
                </a:solidFill>
                <a:sym typeface="Arial"/>
              </a:rPr>
            </a:br>
            <a:r>
              <a:rPr lang="fr-FR" sz="1200" b="1" kern="0" noProof="0" dirty="0">
                <a:solidFill>
                  <a:schemeClr val="tx2"/>
                </a:solidFill>
                <a:sym typeface="Arial"/>
              </a:rPr>
              <a:t>76 mg SC</a:t>
            </a:r>
          </a:p>
        </p:txBody>
      </p:sp>
      <p:pic>
        <p:nvPicPr>
          <p:cNvPr id="107" name="Graphic 95">
            <a:extLst>
              <a:ext uri="{FF2B5EF4-FFF2-40B4-BE49-F238E27FC236}">
                <a16:creationId xmlns:a16="http://schemas.microsoft.com/office/drawing/2014/main" id="{69C44BA3-AEEE-91B0-1BB5-073322CEA17E}"/>
              </a:ext>
            </a:extLst>
          </p:cNvPr>
          <p:cNvPicPr>
            <a:picLocks noChangeAspect="1"/>
          </p:cNvPicPr>
          <p:nvPr/>
        </p:nvPicPr>
        <p:blipFill>
          <a:blip r:embed="rId17" cstate="print">
            <a:extLst>
              <a:ext uri="{96DAC541-7B7A-43D3-8B79-37D633B846F1}">
                <asvg:svgBlip xmlns:asvg="http://schemas.microsoft.com/office/drawing/2016/SVG/main" r:embed="rId18"/>
              </a:ext>
            </a:extLst>
          </a:blip>
          <a:srcRect/>
          <a:stretch/>
        </p:blipFill>
        <p:spPr>
          <a:xfrm>
            <a:off x="4075956" y="2552241"/>
            <a:ext cx="350642" cy="373645"/>
          </a:xfrm>
          <a:prstGeom prst="rect">
            <a:avLst/>
          </a:prstGeom>
        </p:spPr>
      </p:pic>
      <p:pic>
        <p:nvPicPr>
          <p:cNvPr id="108" name="Graphic 96">
            <a:extLst>
              <a:ext uri="{FF2B5EF4-FFF2-40B4-BE49-F238E27FC236}">
                <a16:creationId xmlns:a16="http://schemas.microsoft.com/office/drawing/2014/main" id="{4EBD86A2-2BA6-5D40-73A0-2BDFB885ADE9}"/>
              </a:ext>
            </a:extLst>
          </p:cNvPr>
          <p:cNvPicPr>
            <a:picLocks noChangeAspect="1"/>
          </p:cNvPicPr>
          <p:nvPr/>
        </p:nvPicPr>
        <p:blipFill>
          <a:blip r:embed="rId19" cstate="print">
            <a:extLst>
              <a:ext uri="{96DAC541-7B7A-43D3-8B79-37D633B846F1}">
                <asvg:svgBlip xmlns:asvg="http://schemas.microsoft.com/office/drawing/2016/SVG/main" r:embed="rId20"/>
              </a:ext>
            </a:extLst>
          </a:blip>
          <a:srcRect/>
          <a:stretch/>
        </p:blipFill>
        <p:spPr>
          <a:xfrm>
            <a:off x="4089100" y="2974148"/>
            <a:ext cx="350642" cy="373645"/>
          </a:xfrm>
          <a:prstGeom prst="rect">
            <a:avLst/>
          </a:prstGeom>
        </p:spPr>
      </p:pic>
      <p:sp>
        <p:nvSpPr>
          <p:cNvPr id="109" name="TextBox 97">
            <a:extLst>
              <a:ext uri="{FF2B5EF4-FFF2-40B4-BE49-F238E27FC236}">
                <a16:creationId xmlns:a16="http://schemas.microsoft.com/office/drawing/2014/main" id="{DC6549C4-CDC5-8A59-CF14-518D080D450C}"/>
              </a:ext>
            </a:extLst>
          </p:cNvPr>
          <p:cNvSpPr txBox="1"/>
          <p:nvPr/>
        </p:nvSpPr>
        <p:spPr>
          <a:xfrm>
            <a:off x="6109697" y="2312638"/>
            <a:ext cx="1208503" cy="927504"/>
          </a:xfrm>
          <a:prstGeom prst="rect">
            <a:avLst/>
          </a:prstGeom>
        </p:spPr>
        <p:txBody>
          <a:bodyPr vert="horz" wrap="square" lIns="91392" tIns="45696" rIns="91392" bIns="45696" rtlCol="0" anchor="ctr">
            <a:noAutofit/>
          </a:bodyPr>
          <a:lstStyle/>
          <a:p>
            <a:pPr defTabSz="913852">
              <a:buClr>
                <a:srgbClr val="000000"/>
              </a:buClr>
              <a:defRPr/>
            </a:pPr>
            <a:br>
              <a:rPr lang="fr-FR" sz="1200" b="1" kern="0" noProof="0">
                <a:solidFill>
                  <a:srgbClr val="000000"/>
                </a:solidFill>
                <a:sym typeface="Arial"/>
              </a:rPr>
            </a:br>
            <a:endParaRPr lang="fr-FR" sz="1200" b="1" kern="0" noProof="0">
              <a:solidFill>
                <a:srgbClr val="000000"/>
              </a:solidFill>
              <a:sym typeface="Arial"/>
            </a:endParaRPr>
          </a:p>
          <a:p>
            <a:pPr defTabSz="913852">
              <a:buClr>
                <a:srgbClr val="000000"/>
              </a:buClr>
              <a:defRPr/>
            </a:pPr>
            <a:r>
              <a:rPr lang="fr-FR" sz="1200" b="1" kern="0" noProof="0">
                <a:solidFill>
                  <a:srgbClr val="000000"/>
                </a:solidFill>
                <a:sym typeface="Arial"/>
              </a:rPr>
              <a:t>Elranatamab </a:t>
            </a:r>
            <a:br>
              <a:rPr lang="fr-FR" sz="1200" b="1" kern="0" noProof="0">
                <a:solidFill>
                  <a:srgbClr val="000000"/>
                </a:solidFill>
                <a:sym typeface="Arial"/>
              </a:rPr>
            </a:br>
            <a:r>
              <a:rPr lang="fr-FR" sz="1200" b="1" kern="0" noProof="0">
                <a:solidFill>
                  <a:schemeClr val="tx2"/>
                </a:solidFill>
                <a:sym typeface="Arial"/>
              </a:rPr>
              <a:t>76 mg SC QW</a:t>
            </a:r>
          </a:p>
        </p:txBody>
      </p:sp>
      <p:pic>
        <p:nvPicPr>
          <p:cNvPr id="110" name="Graphic 98">
            <a:extLst>
              <a:ext uri="{FF2B5EF4-FFF2-40B4-BE49-F238E27FC236}">
                <a16:creationId xmlns:a16="http://schemas.microsoft.com/office/drawing/2014/main" id="{AF154E30-85C8-FF4C-910B-9ECF31F197B4}"/>
              </a:ext>
            </a:extLst>
          </p:cNvPr>
          <p:cNvPicPr>
            <a:picLocks noChangeAspect="1"/>
          </p:cNvPicPr>
          <p:nvPr/>
        </p:nvPicPr>
        <p:blipFill>
          <a:blip r:embed="rId19" cstate="print">
            <a:extLst>
              <a:ext uri="{96DAC541-7B7A-43D3-8B79-37D633B846F1}">
                <asvg:svgBlip xmlns:asvg="http://schemas.microsoft.com/office/drawing/2016/SVG/main" r:embed="rId20"/>
              </a:ext>
            </a:extLst>
          </a:blip>
          <a:srcRect/>
          <a:stretch/>
        </p:blipFill>
        <p:spPr>
          <a:xfrm>
            <a:off x="5772201" y="2761496"/>
            <a:ext cx="350642" cy="373645"/>
          </a:xfrm>
          <a:prstGeom prst="rect">
            <a:avLst/>
          </a:prstGeom>
        </p:spPr>
      </p:pic>
      <p:sp>
        <p:nvSpPr>
          <p:cNvPr id="111" name="Rounded Rectangle 8">
            <a:extLst>
              <a:ext uri="{FF2B5EF4-FFF2-40B4-BE49-F238E27FC236}">
                <a16:creationId xmlns:a16="http://schemas.microsoft.com/office/drawing/2014/main" id="{3EE4E852-338A-AF88-90CF-4C4F15B8204C}"/>
              </a:ext>
            </a:extLst>
          </p:cNvPr>
          <p:cNvSpPr/>
          <p:nvPr/>
        </p:nvSpPr>
        <p:spPr>
          <a:xfrm>
            <a:off x="4046729" y="1683871"/>
            <a:ext cx="1640988" cy="640080"/>
          </a:xfrm>
          <a:prstGeom prst="roundRect">
            <a:avLst>
              <a:gd name="adj" fmla="val 0"/>
            </a:avLst>
          </a:prstGeom>
          <a:solidFill>
            <a:schemeClr val="tx2"/>
          </a:solidFill>
          <a:ln w="19050">
            <a:noFill/>
          </a:ln>
        </p:spPr>
        <p:txBody>
          <a:bodyPr vert="horz" wrap="square" lIns="0" tIns="71981" rIns="0" bIns="71981" rtlCol="0" anchor="ctr">
            <a:noAutofit/>
          </a:bodyPr>
          <a:lstStyle/>
          <a:p>
            <a:pPr algn="ctr" fontAlgn="base">
              <a:lnSpc>
                <a:spcPct val="90000"/>
              </a:lnSpc>
              <a:spcAft>
                <a:spcPct val="0"/>
              </a:spcAft>
              <a:buClr>
                <a:srgbClr val="0095FF"/>
              </a:buClr>
              <a:buSzPct val="90000"/>
              <a:defRPr/>
            </a:pPr>
            <a:r>
              <a:rPr lang="fr-FR" sz="1100" b="1" noProof="0">
                <a:solidFill>
                  <a:srgbClr val="FFFFFF"/>
                </a:solidFill>
                <a:latin typeface="+mj-lt"/>
              </a:rPr>
              <a:t>Semaine 2:</a:t>
            </a:r>
            <a:br>
              <a:rPr lang="fr-FR" sz="1100" b="1" noProof="0">
                <a:solidFill>
                  <a:srgbClr val="FFFFFF"/>
                </a:solidFill>
                <a:latin typeface="+mj-lt"/>
              </a:rPr>
            </a:br>
            <a:r>
              <a:rPr lang="fr-FR" sz="1100" b="1" noProof="0">
                <a:solidFill>
                  <a:srgbClr val="FFFFFF"/>
                </a:solidFill>
                <a:latin typeface="+mj-lt"/>
              </a:rPr>
              <a:t>Jour 1</a:t>
            </a:r>
          </a:p>
        </p:txBody>
      </p:sp>
      <p:sp>
        <p:nvSpPr>
          <p:cNvPr id="112" name="TextBox 100">
            <a:extLst>
              <a:ext uri="{FF2B5EF4-FFF2-40B4-BE49-F238E27FC236}">
                <a16:creationId xmlns:a16="http://schemas.microsoft.com/office/drawing/2014/main" id="{A36D588B-C6A3-EF8C-A1C5-3834E0150EEC}"/>
              </a:ext>
            </a:extLst>
          </p:cNvPr>
          <p:cNvSpPr txBox="1"/>
          <p:nvPr/>
        </p:nvSpPr>
        <p:spPr>
          <a:xfrm>
            <a:off x="7129488" y="5446341"/>
            <a:ext cx="3873792" cy="338554"/>
          </a:xfrm>
          <a:prstGeom prst="rect">
            <a:avLst/>
          </a:prstGeom>
        </p:spPr>
        <p:txBody>
          <a:bodyPr vert="horz" wrap="square" lIns="0" tIns="0" rIns="0" bIns="0" rtlCol="0" anchor="ctr">
            <a:spAutoFit/>
          </a:bodyPr>
          <a:lstStyle/>
          <a:p>
            <a:pPr algn="ctr" defTabSz="913852">
              <a:buClr>
                <a:srgbClr val="000000"/>
              </a:buClr>
              <a:defRPr/>
            </a:pPr>
            <a:r>
              <a:rPr lang="fr-FR" sz="1100" b="1" kern="0" noProof="0" dirty="0">
                <a:sym typeface="Arial"/>
              </a:rPr>
              <a:t>Poursuivre </a:t>
            </a:r>
            <a:r>
              <a:rPr lang="fr-FR" sz="1100" b="1" kern="0" noProof="0" dirty="0" err="1">
                <a:sym typeface="Arial"/>
              </a:rPr>
              <a:t>elranatamab</a:t>
            </a:r>
            <a:r>
              <a:rPr lang="fr-FR" sz="1100" b="1" kern="0" noProof="0" dirty="0">
                <a:sym typeface="Arial"/>
              </a:rPr>
              <a:t> jusqu’à la progression de la maladie ou jusqu’à toxicité inacceptable</a:t>
            </a:r>
          </a:p>
        </p:txBody>
      </p:sp>
      <p:sp>
        <p:nvSpPr>
          <p:cNvPr id="113" name="TextBox 101">
            <a:extLst>
              <a:ext uri="{FF2B5EF4-FFF2-40B4-BE49-F238E27FC236}">
                <a16:creationId xmlns:a16="http://schemas.microsoft.com/office/drawing/2014/main" id="{7B8FE507-47B9-44AF-8A63-8B2BF28F9E48}"/>
              </a:ext>
            </a:extLst>
          </p:cNvPr>
          <p:cNvSpPr txBox="1"/>
          <p:nvPr/>
        </p:nvSpPr>
        <p:spPr>
          <a:xfrm>
            <a:off x="9176975" y="4551014"/>
            <a:ext cx="2625624" cy="846386"/>
          </a:xfrm>
          <a:prstGeom prst="rect">
            <a:avLst/>
          </a:prstGeom>
        </p:spPr>
        <p:txBody>
          <a:bodyPr vert="horz" wrap="square" lIns="0" tIns="0" rIns="0" bIns="0" rtlCol="0" anchor="ctr">
            <a:spAutoFit/>
          </a:bodyPr>
          <a:lstStyle/>
          <a:p>
            <a:pPr algn="ctr" defTabSz="913852">
              <a:buClr>
                <a:srgbClr val="000000"/>
              </a:buClr>
              <a:defRPr/>
            </a:pPr>
            <a:r>
              <a:rPr lang="fr-FR" sz="1100" kern="0" noProof="0" dirty="0">
                <a:sym typeface="Arial"/>
              </a:rPr>
              <a:t>La </a:t>
            </a:r>
            <a:r>
              <a:rPr lang="fr-FR" sz="1100" b="1" kern="0" noProof="0" dirty="0">
                <a:solidFill>
                  <a:schemeClr val="accent1">
                    <a:lumMod val="40000"/>
                    <a:lumOff val="60000"/>
                  </a:schemeClr>
                </a:solidFill>
                <a:sym typeface="Arial"/>
              </a:rPr>
              <a:t>fréquence de peut être réduite à Q4W </a:t>
            </a:r>
            <a:r>
              <a:rPr lang="fr-FR" sz="1100" kern="0" noProof="0" dirty="0">
                <a:sym typeface="Arial"/>
              </a:rPr>
              <a:t>pour les patients ayant reçu au moins 24 semaines de traitement au schéma Q2W et ayant maintenu la réponse.</a:t>
            </a:r>
            <a:endParaRPr lang="fr-FR" sz="1100" kern="0" noProof="0" dirty="0">
              <a:solidFill>
                <a:srgbClr val="000000"/>
              </a:solidFill>
              <a:sym typeface="Arial"/>
            </a:endParaRPr>
          </a:p>
        </p:txBody>
      </p:sp>
    </p:spTree>
    <p:extLst>
      <p:ext uri="{BB962C8B-B14F-4D97-AF65-F5344CB8AC3E}">
        <p14:creationId xmlns:p14="http://schemas.microsoft.com/office/powerpoint/2010/main" val="1678535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a:extLst>
              <a:ext uri="{FF2B5EF4-FFF2-40B4-BE49-F238E27FC236}">
                <a16:creationId xmlns:a16="http://schemas.microsoft.com/office/drawing/2014/main" id="{86D7E290-9BE4-140B-72D1-BF4290DBB7C4}"/>
              </a:ext>
            </a:extLst>
          </p:cNvPr>
          <p:cNvSpPr>
            <a:spLocks noGrp="1"/>
          </p:cNvSpPr>
          <p:nvPr>
            <p:ph type="title"/>
          </p:nvPr>
        </p:nvSpPr>
        <p:spPr>
          <a:xfrm>
            <a:off x="487680" y="731520"/>
            <a:ext cx="10515600" cy="553998"/>
          </a:xfrm>
        </p:spPr>
        <p:txBody>
          <a:bodyPr/>
          <a:lstStyle/>
          <a:p>
            <a:r>
              <a:rPr lang="fr-FR" dirty="0"/>
              <a:t>Caractéristiques démographiques et cliniques à l’inclusion </a:t>
            </a:r>
          </a:p>
        </p:txBody>
      </p:sp>
      <p:sp>
        <p:nvSpPr>
          <p:cNvPr id="15" name="Espace réservé du contenu 14">
            <a:extLst>
              <a:ext uri="{FF2B5EF4-FFF2-40B4-BE49-F238E27FC236}">
                <a16:creationId xmlns:a16="http://schemas.microsoft.com/office/drawing/2014/main" id="{4FE037F5-19CE-FE6A-105A-2173C55FE729}"/>
              </a:ext>
            </a:extLst>
          </p:cNvPr>
          <p:cNvSpPr>
            <a:spLocks noGrp="1"/>
          </p:cNvSpPr>
          <p:nvPr>
            <p:ph sz="quarter" idx="14"/>
          </p:nvPr>
        </p:nvSpPr>
        <p:spPr>
          <a:xfrm>
            <a:off x="488950" y="5704374"/>
            <a:ext cx="11220450" cy="836126"/>
          </a:xfrm>
        </p:spPr>
        <p:txBody>
          <a:bodyPr/>
          <a:lstStyle/>
          <a:p>
            <a:pPr lvl="0" algn="just"/>
            <a:r>
              <a:rPr lang="fr-FR" dirty="0"/>
              <a:t>a Inclut les anomalies chromosomiques t(4;14), t(14;16) et </a:t>
            </a:r>
            <a:r>
              <a:rPr lang="fr-FR" dirty="0" err="1"/>
              <a:t>del</a:t>
            </a:r>
            <a:r>
              <a:rPr lang="fr-FR" dirty="0"/>
              <a:t>(17p); b La maladie </a:t>
            </a:r>
            <a:r>
              <a:rPr lang="fr-FR" dirty="0" err="1"/>
              <a:t>extramédullaire</a:t>
            </a:r>
            <a:r>
              <a:rPr lang="fr-FR" dirty="0"/>
              <a:t> était définie comme tout plasmocytome (</a:t>
            </a:r>
            <a:r>
              <a:rPr lang="fr-FR" dirty="0" err="1"/>
              <a:t>extramédullaire</a:t>
            </a:r>
            <a:r>
              <a:rPr lang="fr-FR" dirty="0"/>
              <a:t> et/ou </a:t>
            </a:r>
            <a:r>
              <a:rPr lang="fr-FR" dirty="0" err="1"/>
              <a:t>paramédullaire</a:t>
            </a:r>
            <a:r>
              <a:rPr lang="fr-FR" dirty="0"/>
              <a:t> avec une composante des tissus mous); c Pronostic défavorable correspond à ≥ 1 des caractéristiques suivantes : ECOG PS de 2, stade R-ISS III, maladie </a:t>
            </a:r>
            <a:r>
              <a:rPr lang="fr-FR" dirty="0" err="1"/>
              <a:t>extramédullaire</a:t>
            </a:r>
            <a:r>
              <a:rPr lang="fr-FR" dirty="0"/>
              <a:t> à l'inclusion par BICR, risque cytogénétique élevé, et BMPC ≥ 50 %; d Trois classes correspond à ≥ 1 inhibiteur du protéasome, ≥ 1 médicament immunomodulateur et ≥ 1 anticorps anti-CD38; e Cinq traitements correspond à ≥ 2 IP, ≥ 2 médicaments IMID, et ≥1 anticorps anti-CD38.</a:t>
            </a:r>
          </a:p>
          <a:p>
            <a:pPr lvl="0" algn="just"/>
            <a:r>
              <a:rPr lang="fr-FR" dirty="0"/>
              <a:t>BICR = revue centralisée indépendante en aveugle; BMPC = plasmocyte médullaire; ECOG PS = statut fonctionnel de l’</a:t>
            </a:r>
            <a:r>
              <a:rPr lang="fr-FR" dirty="0" err="1"/>
              <a:t>Eastern</a:t>
            </a:r>
            <a:r>
              <a:rPr lang="fr-FR" dirty="0"/>
              <a:t> </a:t>
            </a:r>
            <a:r>
              <a:rPr lang="fr-FR" dirty="0" err="1"/>
              <a:t>Cooperative</a:t>
            </a:r>
            <a:r>
              <a:rPr lang="fr-FR" dirty="0"/>
              <a:t> </a:t>
            </a:r>
            <a:r>
              <a:rPr lang="fr-FR" dirty="0" err="1"/>
              <a:t>Oncology</a:t>
            </a:r>
            <a:r>
              <a:rPr lang="fr-FR" dirty="0"/>
              <a:t> Group; R-ISS = </a:t>
            </a:r>
            <a:r>
              <a:rPr lang="fr-FR" dirty="0" err="1"/>
              <a:t>Revised</a:t>
            </a:r>
            <a:r>
              <a:rPr lang="fr-FR" dirty="0"/>
              <a:t> Multiple </a:t>
            </a:r>
            <a:r>
              <a:rPr lang="fr-FR" dirty="0" err="1"/>
              <a:t>Myeloma</a:t>
            </a:r>
            <a:r>
              <a:rPr lang="fr-FR" dirty="0"/>
              <a:t> International </a:t>
            </a:r>
            <a:r>
              <a:rPr lang="fr-FR" dirty="0" err="1"/>
              <a:t>Staging</a:t>
            </a:r>
            <a:r>
              <a:rPr lang="fr-FR" dirty="0"/>
              <a:t> System</a:t>
            </a:r>
          </a:p>
        </p:txBody>
      </p:sp>
      <p:graphicFrame>
        <p:nvGraphicFramePr>
          <p:cNvPr id="10" name="Tableau 9">
            <a:extLst>
              <a:ext uri="{FF2B5EF4-FFF2-40B4-BE49-F238E27FC236}">
                <a16:creationId xmlns:a16="http://schemas.microsoft.com/office/drawing/2014/main" id="{A2FBB443-5016-4A7B-A797-C821FBD7D0B3}"/>
              </a:ext>
            </a:extLst>
          </p:cNvPr>
          <p:cNvGraphicFramePr>
            <a:graphicFrameLocks noGrp="1"/>
          </p:cNvGraphicFramePr>
          <p:nvPr>
            <p:extLst>
              <p:ext uri="{D42A27DB-BD31-4B8C-83A1-F6EECF244321}">
                <p14:modId xmlns:p14="http://schemas.microsoft.com/office/powerpoint/2010/main" val="2882957352"/>
              </p:ext>
            </p:extLst>
          </p:nvPr>
        </p:nvGraphicFramePr>
        <p:xfrm>
          <a:off x="1226584" y="1679951"/>
          <a:ext cx="4139811" cy="3784800"/>
        </p:xfrm>
        <a:graphic>
          <a:graphicData uri="http://schemas.openxmlformats.org/drawingml/2006/table">
            <a:tbl>
              <a:tblPr firstRow="1" bandRow="1">
                <a:tableStyleId>{2D5ABB26-0587-4C30-8999-92F81FD0307C}</a:tableStyleId>
              </a:tblPr>
              <a:tblGrid>
                <a:gridCol w="2879811">
                  <a:extLst>
                    <a:ext uri="{9D8B030D-6E8A-4147-A177-3AD203B41FA5}">
                      <a16:colId xmlns:a16="http://schemas.microsoft.com/office/drawing/2014/main" val="2862366077"/>
                    </a:ext>
                  </a:extLst>
                </a:gridCol>
                <a:gridCol w="1260000">
                  <a:extLst>
                    <a:ext uri="{9D8B030D-6E8A-4147-A177-3AD203B41FA5}">
                      <a16:colId xmlns:a16="http://schemas.microsoft.com/office/drawing/2014/main" val="3014627051"/>
                    </a:ext>
                  </a:extLst>
                </a:gridCol>
              </a:tblGrid>
              <a:tr h="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100" b="0" noProof="0" dirty="0">
                          <a:solidFill>
                            <a:schemeClr val="tx1"/>
                          </a:solidFill>
                        </a:rPr>
                        <a:t>Âge, médiane (intervalle), années</a:t>
                      </a:r>
                      <a:endParaRPr lang="fr-FR" sz="1100" b="0" noProof="0" dirty="0">
                        <a:solidFill>
                          <a:schemeClr val="tx1"/>
                        </a:solidFill>
                        <a:latin typeface="Arial"/>
                        <a:cs typeface="Arial"/>
                      </a:endParaRPr>
                    </a:p>
                  </a:txBody>
                  <a:tcPr marL="36000" marR="36000" marT="36000" marB="3600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100" b="0" noProof="0" dirty="0">
                          <a:solidFill>
                            <a:schemeClr val="tx1"/>
                          </a:solidFill>
                        </a:rPr>
                        <a:t>68,5 (52-84)</a:t>
                      </a:r>
                      <a:endParaRPr lang="fr-FR" sz="1100" b="0" noProof="0" dirty="0">
                        <a:solidFill>
                          <a:schemeClr val="tx1"/>
                        </a:solidFill>
                        <a:latin typeface="Arial"/>
                        <a:cs typeface="Arial"/>
                      </a:endParaRPr>
                    </a:p>
                  </a:txBody>
                  <a:tcPr marL="36000" marR="36000" marT="36000" marB="3600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988031209"/>
                  </a:ext>
                </a:extLst>
              </a:tr>
              <a:tr h="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100" b="0" noProof="0" dirty="0">
                          <a:solidFill>
                            <a:schemeClr val="dk1"/>
                          </a:solidFill>
                          <a:effectLst/>
                        </a:rPr>
                        <a:t>Femmes, n (%)</a:t>
                      </a:r>
                      <a:endParaRPr lang="fr-FR" sz="1100" b="0" noProof="0" dirty="0">
                        <a:solidFill>
                          <a:schemeClr val="tx1"/>
                        </a:solidFill>
                        <a:effectLst/>
                        <a:latin typeface="Arial"/>
                        <a:cs typeface="Arial"/>
                      </a:endParaRPr>
                    </a:p>
                  </a:txBody>
                  <a:tcPr marL="36000" marR="36000" marT="36000" marB="3600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100" b="0" noProof="0" dirty="0">
                          <a:solidFill>
                            <a:schemeClr val="tx1"/>
                          </a:solidFill>
                        </a:rPr>
                        <a:t>15 (50,0)</a:t>
                      </a:r>
                      <a:endParaRPr lang="fr-FR" sz="1100" b="0" noProof="0" dirty="0">
                        <a:solidFill>
                          <a:schemeClr val="tx1"/>
                        </a:solidFill>
                        <a:latin typeface="Arial"/>
                        <a:cs typeface="Arial"/>
                      </a:endParaRPr>
                    </a:p>
                  </a:txBody>
                  <a:tcPr marL="36000" marR="36000" marT="36000" marB="3600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25608883"/>
                  </a:ext>
                </a:extLst>
              </a:tr>
              <a:tr h="0">
                <a:tc>
                  <a:txBody>
                    <a:bodyPr/>
                    <a:lstStyle/>
                    <a:p>
                      <a:r>
                        <a:rPr lang="fr-FR" sz="1100" b="0" noProof="0" dirty="0"/>
                        <a:t>Origine ethnique, n(%)</a:t>
                      </a:r>
                    </a:p>
                    <a:p>
                      <a:pPr algn="r"/>
                      <a:r>
                        <a:rPr lang="fr-FR" sz="1100" b="0" noProof="0" dirty="0"/>
                        <a:t>Asiatique</a:t>
                      </a:r>
                    </a:p>
                    <a:p>
                      <a:pPr algn="r"/>
                      <a:r>
                        <a:rPr lang="fr-FR" sz="1100" b="0" noProof="0" dirty="0"/>
                        <a:t>Noir ou Afro-Américain</a:t>
                      </a:r>
                    </a:p>
                    <a:p>
                      <a:pPr algn="r"/>
                      <a:r>
                        <a:rPr lang="fr-FR" sz="1100" b="0" noProof="0" dirty="0"/>
                        <a:t>Caucasien</a:t>
                      </a:r>
                    </a:p>
                    <a:p>
                      <a:pPr algn="r"/>
                      <a:r>
                        <a:rPr lang="fr-FR" sz="1100" b="0" noProof="0" dirty="0"/>
                        <a:t>Non Signalé</a:t>
                      </a:r>
                    </a:p>
                  </a:txBody>
                  <a:tcPr marL="36000" marR="36000" marT="36000" marB="3600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endParaRPr lang="fr-FR" sz="1100" b="0" noProof="0" dirty="0"/>
                    </a:p>
                    <a:p>
                      <a:pPr algn="ctr"/>
                      <a:r>
                        <a:rPr lang="fr-FR" sz="1100" b="0" noProof="0" dirty="0"/>
                        <a:t>4 (13,3)</a:t>
                      </a:r>
                    </a:p>
                    <a:p>
                      <a:pPr algn="ctr"/>
                      <a:r>
                        <a:rPr lang="fr-FR" sz="1100" b="0" noProof="0" dirty="0"/>
                        <a:t>1 (3,3)</a:t>
                      </a:r>
                    </a:p>
                    <a:p>
                      <a:pPr algn="ctr"/>
                      <a:r>
                        <a:rPr lang="fr-FR" sz="1100" b="0" noProof="0" dirty="0"/>
                        <a:t>20 (66,7)</a:t>
                      </a:r>
                    </a:p>
                    <a:p>
                      <a:pPr algn="ctr"/>
                      <a:r>
                        <a:rPr lang="fr-FR" sz="1100" b="0" noProof="0" dirty="0"/>
                        <a:t>5 (16,7)</a:t>
                      </a:r>
                    </a:p>
                  </a:txBody>
                  <a:tcPr marL="36000" marR="36000" marT="36000" marB="3600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722072630"/>
                  </a:ext>
                </a:extLst>
              </a:tr>
              <a:tr h="0">
                <a:tc>
                  <a:txBody>
                    <a:bodyPr/>
                    <a:lstStyle/>
                    <a:p>
                      <a:r>
                        <a:rPr lang="fr-FR" sz="1100" b="0" noProof="0"/>
                        <a:t>ECOG, n (%)</a:t>
                      </a:r>
                    </a:p>
                    <a:p>
                      <a:pPr algn="r"/>
                      <a:r>
                        <a:rPr lang="fr-FR" sz="1100" b="0" noProof="0"/>
                        <a:t>0</a:t>
                      </a:r>
                    </a:p>
                    <a:p>
                      <a:pPr algn="r"/>
                      <a:r>
                        <a:rPr lang="fr-FR" sz="1100" b="0" noProof="0"/>
                        <a:t>1</a:t>
                      </a:r>
                    </a:p>
                    <a:p>
                      <a:pPr algn="r"/>
                      <a:r>
                        <a:rPr lang="fr-FR" sz="1100" b="0" noProof="0"/>
                        <a:t>2</a:t>
                      </a:r>
                    </a:p>
                  </a:txBody>
                  <a:tcPr marL="36000" marR="36000" marT="36000" marB="3600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100" b="0" noProof="0" dirty="0"/>
                    </a:p>
                    <a:p>
                      <a:pPr algn="ctr"/>
                      <a:r>
                        <a:rPr lang="fr-FR" sz="1100" b="0" noProof="0" dirty="0"/>
                        <a:t>8 (26,7)</a:t>
                      </a:r>
                    </a:p>
                    <a:p>
                      <a:pPr algn="ctr"/>
                      <a:r>
                        <a:rPr lang="fr-FR" sz="1100" b="0" noProof="0" dirty="0"/>
                        <a:t>21 (70,0)</a:t>
                      </a:r>
                    </a:p>
                    <a:p>
                      <a:pPr algn="ctr"/>
                      <a:r>
                        <a:rPr lang="fr-FR" sz="1100" b="0" noProof="0" dirty="0"/>
                        <a:t>1 (3,3)</a:t>
                      </a:r>
                    </a:p>
                  </a:txBody>
                  <a:tcPr marL="36000" marR="36000" marT="36000" marB="3600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10393438"/>
                  </a:ext>
                </a:extLst>
              </a:tr>
              <a:tr h="0">
                <a:tc>
                  <a:txBody>
                    <a:bodyPr/>
                    <a:lstStyle/>
                    <a:p>
                      <a:r>
                        <a:rPr lang="fr-FR" sz="1100" b="0" noProof="0" dirty="0"/>
                        <a:t>Stade de la maladie de R-ISS, n (%) </a:t>
                      </a:r>
                    </a:p>
                    <a:p>
                      <a:pPr algn="r"/>
                      <a:r>
                        <a:rPr lang="fr-FR" sz="1100" b="0" noProof="0" dirty="0"/>
                        <a:t>I</a:t>
                      </a:r>
                    </a:p>
                    <a:p>
                      <a:pPr algn="r"/>
                      <a:r>
                        <a:rPr lang="fr-FR" sz="1100" b="0" noProof="0" dirty="0"/>
                        <a:t>II</a:t>
                      </a:r>
                    </a:p>
                    <a:p>
                      <a:pPr algn="r"/>
                      <a:r>
                        <a:rPr lang="fr-FR" sz="1100" b="0" noProof="0" dirty="0"/>
                        <a:t>III</a:t>
                      </a:r>
                    </a:p>
                    <a:p>
                      <a:pPr algn="r"/>
                      <a:r>
                        <a:rPr lang="fr-FR" sz="1100" b="0" noProof="0" dirty="0"/>
                        <a:t>Inconnu</a:t>
                      </a:r>
                    </a:p>
                  </a:txBody>
                  <a:tcPr marL="36000" marR="36000" marT="36000" marB="3600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endParaRPr lang="fr-FR" sz="1100" b="0" noProof="0" dirty="0"/>
                    </a:p>
                    <a:p>
                      <a:pPr algn="ctr"/>
                      <a:r>
                        <a:rPr lang="fr-FR" sz="1100" b="0" noProof="0" dirty="0"/>
                        <a:t>9 (30,0)</a:t>
                      </a:r>
                    </a:p>
                    <a:p>
                      <a:pPr algn="ctr"/>
                      <a:r>
                        <a:rPr lang="fr-FR" sz="1100" b="0" noProof="0" dirty="0"/>
                        <a:t>19 (63,3)</a:t>
                      </a:r>
                    </a:p>
                    <a:p>
                      <a:pPr algn="ctr"/>
                      <a:r>
                        <a:rPr lang="fr-FR" sz="1100" b="0" noProof="0" dirty="0"/>
                        <a:t>0</a:t>
                      </a:r>
                    </a:p>
                    <a:p>
                      <a:pPr algn="ctr"/>
                      <a:r>
                        <a:rPr lang="fr-FR" sz="1100" b="0" noProof="0" dirty="0"/>
                        <a:t>2 (6,7)</a:t>
                      </a:r>
                    </a:p>
                  </a:txBody>
                  <a:tcPr marL="36000" marR="36000" marT="36000" marB="3600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4240326663"/>
                  </a:ext>
                </a:extLst>
              </a:tr>
              <a:tr h="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100" b="0" noProof="0" dirty="0">
                          <a:solidFill>
                            <a:schemeClr val="tx1"/>
                          </a:solidFill>
                        </a:rPr>
                        <a:t>Risque cytogénétique, n (%)</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fr-FR" sz="1100" b="0" noProof="0" dirty="0">
                          <a:solidFill>
                            <a:schemeClr val="tx1"/>
                          </a:solidFill>
                        </a:rPr>
                        <a:t>Standard</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fr-FR" sz="1100" b="0" noProof="0" dirty="0">
                          <a:solidFill>
                            <a:schemeClr val="tx1"/>
                          </a:solidFill>
                        </a:rPr>
                        <a:t>Elevé </a:t>
                      </a:r>
                      <a:r>
                        <a:rPr lang="fr-FR" sz="1100" b="0" baseline="30000" noProof="0" dirty="0">
                          <a:solidFill>
                            <a:schemeClr val="tx1"/>
                          </a:solidFill>
                        </a:rPr>
                        <a:t>a</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fr-FR" sz="1100" b="0" baseline="0" noProof="0" dirty="0">
                          <a:solidFill>
                            <a:schemeClr val="tx1"/>
                          </a:solidFill>
                        </a:rPr>
                        <a:t>Manquant</a:t>
                      </a:r>
                      <a:endParaRPr lang="fr-FR" sz="1100" b="0" baseline="0" noProof="0" dirty="0">
                        <a:solidFill>
                          <a:schemeClr val="tx1"/>
                        </a:solidFill>
                        <a:latin typeface="Arial"/>
                        <a:cs typeface="Arial"/>
                      </a:endParaRPr>
                    </a:p>
                  </a:txBody>
                  <a:tcPr marL="36000" marR="36000" marT="36000" marB="3600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fr-FR" sz="1100" b="0" baseline="0" noProof="0" dirty="0">
                        <a:solidFill>
                          <a:schemeClr val="tx1"/>
                        </a:solidFil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100" b="0" baseline="0" noProof="0" dirty="0">
                          <a:solidFill>
                            <a:schemeClr val="tx1"/>
                          </a:solidFill>
                        </a:rPr>
                        <a:t>22 (73,3)</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100" b="0" baseline="0" noProof="0" dirty="0">
                          <a:solidFill>
                            <a:schemeClr val="tx1"/>
                          </a:solidFill>
                        </a:rPr>
                        <a:t>5 (16,7)</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100" b="0" baseline="0" noProof="0" dirty="0">
                          <a:solidFill>
                            <a:schemeClr val="tx1"/>
                          </a:solidFill>
                        </a:rPr>
                        <a:t>3 (10,0)</a:t>
                      </a:r>
                      <a:endParaRPr lang="fr-FR" sz="1100" b="0" baseline="0" noProof="0" dirty="0">
                        <a:solidFill>
                          <a:schemeClr val="tx1"/>
                        </a:solidFill>
                        <a:latin typeface="Arial"/>
                        <a:cs typeface="Arial"/>
                      </a:endParaRPr>
                    </a:p>
                  </a:txBody>
                  <a:tcPr marL="36000" marR="36000" marT="36000" marB="3600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8715"/>
                  </a:ext>
                </a:extLst>
              </a:tr>
            </a:tbl>
          </a:graphicData>
        </a:graphic>
      </p:graphicFrame>
      <p:graphicFrame>
        <p:nvGraphicFramePr>
          <p:cNvPr id="11" name="Tableau 10">
            <a:extLst>
              <a:ext uri="{FF2B5EF4-FFF2-40B4-BE49-F238E27FC236}">
                <a16:creationId xmlns:a16="http://schemas.microsoft.com/office/drawing/2014/main" id="{D90E6AF2-7D2B-10F6-5108-AE6570A10608}"/>
              </a:ext>
            </a:extLst>
          </p:cNvPr>
          <p:cNvGraphicFramePr>
            <a:graphicFrameLocks noGrp="1"/>
          </p:cNvGraphicFramePr>
          <p:nvPr>
            <p:extLst>
              <p:ext uri="{D42A27DB-BD31-4B8C-83A1-F6EECF244321}">
                <p14:modId xmlns:p14="http://schemas.microsoft.com/office/powerpoint/2010/main" val="1945287024"/>
              </p:ext>
            </p:extLst>
          </p:nvPr>
        </p:nvGraphicFramePr>
        <p:xfrm>
          <a:off x="6592979" y="1679951"/>
          <a:ext cx="4372437" cy="3928800"/>
        </p:xfrm>
        <a:graphic>
          <a:graphicData uri="http://schemas.openxmlformats.org/drawingml/2006/table">
            <a:tbl>
              <a:tblPr firstRow="1" bandRow="1">
                <a:tableStyleId>{2D5ABB26-0587-4C30-8999-92F81FD0307C}</a:tableStyleId>
              </a:tblPr>
              <a:tblGrid>
                <a:gridCol w="3112437">
                  <a:extLst>
                    <a:ext uri="{9D8B030D-6E8A-4147-A177-3AD203B41FA5}">
                      <a16:colId xmlns:a16="http://schemas.microsoft.com/office/drawing/2014/main" val="2862366077"/>
                    </a:ext>
                  </a:extLst>
                </a:gridCol>
                <a:gridCol w="1260000">
                  <a:extLst>
                    <a:ext uri="{9D8B030D-6E8A-4147-A177-3AD203B41FA5}">
                      <a16:colId xmlns:a16="http://schemas.microsoft.com/office/drawing/2014/main" val="3014627051"/>
                    </a:ext>
                  </a:extLst>
                </a:gridCol>
              </a:tblGrid>
              <a:tr h="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100" b="0" noProof="0" dirty="0">
                          <a:solidFill>
                            <a:schemeClr val="tx1"/>
                          </a:solidFill>
                        </a:rPr>
                        <a:t>Maladie </a:t>
                      </a:r>
                      <a:r>
                        <a:rPr lang="fr-FR" sz="1100" b="0" noProof="0" dirty="0" err="1">
                          <a:solidFill>
                            <a:schemeClr val="tx1"/>
                          </a:solidFill>
                        </a:rPr>
                        <a:t>Extramédullaire</a:t>
                      </a:r>
                      <a:r>
                        <a:rPr lang="fr-FR" sz="1100" b="0" noProof="0" dirty="0">
                          <a:solidFill>
                            <a:schemeClr val="tx1"/>
                          </a:solidFill>
                        </a:rPr>
                        <a:t> sur le CRI, n (%) </a:t>
                      </a:r>
                      <a:r>
                        <a:rPr lang="fr-FR" sz="1100" b="0" baseline="30000" noProof="0" dirty="0">
                          <a:solidFill>
                            <a:schemeClr val="tx1"/>
                          </a:solidFill>
                        </a:rPr>
                        <a:t>b</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fr-FR" sz="1100" b="0" noProof="0" dirty="0">
                          <a:solidFill>
                            <a:schemeClr val="tx1"/>
                          </a:solidFill>
                        </a:rPr>
                        <a:t>Oui </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fr-FR" sz="1100" b="0" noProof="0" dirty="0">
                          <a:solidFill>
                            <a:schemeClr val="tx1"/>
                          </a:solidFill>
                        </a:rPr>
                        <a:t>Non</a:t>
                      </a:r>
                      <a:endParaRPr lang="fr-FR" sz="1100" b="0" noProof="0" dirty="0">
                        <a:solidFill>
                          <a:schemeClr val="tx1"/>
                        </a:solidFill>
                        <a:latin typeface="Arial"/>
                        <a:cs typeface="Arial"/>
                      </a:endParaRPr>
                    </a:p>
                  </a:txBody>
                  <a:tcPr marL="36000" marR="36000" marT="36000" marB="3600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fr-FR" sz="1100" b="0" noProof="0" dirty="0">
                        <a:solidFill>
                          <a:schemeClr val="tx1"/>
                        </a:solidFil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100" b="0" noProof="0" dirty="0">
                          <a:solidFill>
                            <a:schemeClr val="tx1"/>
                          </a:solidFill>
                        </a:rPr>
                        <a:t>5 (16,7)</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100" b="0" noProof="0" dirty="0">
                          <a:solidFill>
                            <a:schemeClr val="tx1"/>
                          </a:solidFill>
                        </a:rPr>
                        <a:t>25 (28,3)</a:t>
                      </a:r>
                      <a:endParaRPr lang="fr-FR" sz="1100" b="0" noProof="0" dirty="0">
                        <a:solidFill>
                          <a:schemeClr val="tx1"/>
                        </a:solidFill>
                        <a:latin typeface="Arial"/>
                        <a:cs typeface="Arial"/>
                      </a:endParaRPr>
                    </a:p>
                  </a:txBody>
                  <a:tcPr marL="36000" marR="36000" marT="36000" marB="3600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979011548"/>
                  </a:ext>
                </a:extLst>
              </a:tr>
              <a:tr h="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100" b="0" u="none" strike="noStrike" kern="0" cap="none" spc="0" normalizeH="0" baseline="0" noProof="0" dirty="0">
                          <a:ln>
                            <a:noFill/>
                          </a:ln>
                          <a:solidFill>
                            <a:srgbClr val="000000"/>
                          </a:solidFill>
                          <a:effectLst/>
                          <a:uLnTx/>
                          <a:uFillTx/>
                          <a:sym typeface="Arial"/>
                        </a:rPr>
                        <a:t>Plasmocytes médullaires à l’inclusion, n (%)</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fr-FR" sz="1100" b="0" noProof="0" dirty="0">
                          <a:solidFill>
                            <a:schemeClr val="tx1"/>
                          </a:solidFill>
                          <a:effectLst/>
                        </a:rPr>
                        <a:t>&lt;50 %</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fr-FR" sz="1100" b="0" noProof="0" dirty="0">
                          <a:solidFill>
                            <a:schemeClr val="tx1"/>
                          </a:solidFill>
                          <a:effectLst/>
                        </a:rPr>
                        <a:t>≥ 50 %</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fr-FR" sz="1100" b="0" noProof="0" dirty="0">
                          <a:solidFill>
                            <a:schemeClr val="tx1"/>
                          </a:solidFill>
                          <a:effectLst/>
                        </a:rPr>
                        <a:t>Manquant</a:t>
                      </a:r>
                      <a:endParaRPr lang="fr-FR" sz="1100" b="0" noProof="0" dirty="0">
                        <a:solidFill>
                          <a:schemeClr val="tx1"/>
                        </a:solidFill>
                        <a:effectLst/>
                        <a:latin typeface="Arial"/>
                        <a:cs typeface="Arial"/>
                      </a:endParaRPr>
                    </a:p>
                  </a:txBody>
                  <a:tcPr marL="36000" marR="36000" marT="36000" marB="3600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fr-FR" sz="1100" b="0" noProof="0" dirty="0">
                        <a:solidFill>
                          <a:schemeClr val="tx1"/>
                        </a:solidFil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100" b="0" noProof="0" dirty="0">
                          <a:solidFill>
                            <a:schemeClr val="tx1"/>
                          </a:solidFill>
                        </a:rPr>
                        <a:t>24 (80,0)</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100" b="0" noProof="0" dirty="0">
                          <a:solidFill>
                            <a:schemeClr val="tx1"/>
                          </a:solidFill>
                        </a:rPr>
                        <a:t>4 (13,3)</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100" b="0" noProof="0" dirty="0">
                          <a:solidFill>
                            <a:schemeClr val="tx1"/>
                          </a:solidFill>
                        </a:rPr>
                        <a:t>2 (6,7)</a:t>
                      </a:r>
                      <a:endParaRPr lang="fr-FR" sz="1100" b="0" noProof="0" dirty="0">
                        <a:solidFill>
                          <a:schemeClr val="tx1"/>
                        </a:solidFill>
                        <a:latin typeface="Arial"/>
                        <a:cs typeface="Arial"/>
                      </a:endParaRPr>
                    </a:p>
                  </a:txBody>
                  <a:tcPr marL="36000" marR="36000" marT="36000" marB="3600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25608883"/>
                  </a:ext>
                </a:extLst>
              </a:tr>
              <a:tr h="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100" b="0" noProof="0" dirty="0">
                          <a:solidFill>
                            <a:schemeClr val="dk1"/>
                          </a:solidFill>
                          <a:effectLst/>
                        </a:rPr>
                        <a:t>Patients ayant ≥ 1 </a:t>
                      </a:r>
                      <a:r>
                        <a:rPr lang="fr-FR" sz="1100" b="0" baseline="0" noProof="0" dirty="0">
                          <a:solidFill>
                            <a:schemeClr val="dk1"/>
                          </a:solidFill>
                          <a:effectLst/>
                        </a:rPr>
                        <a:t>caractéristique </a:t>
                      </a:r>
                      <a:r>
                        <a:rPr lang="fr-FR" sz="1100" b="0" noProof="0" dirty="0">
                          <a:solidFill>
                            <a:schemeClr val="dk1"/>
                          </a:solidFill>
                          <a:effectLst/>
                        </a:rPr>
                        <a:t>de </a:t>
                      </a:r>
                      <a:r>
                        <a:rPr lang="fr-FR" sz="1100" b="0" noProof="0" dirty="0" err="1">
                          <a:solidFill>
                            <a:schemeClr val="dk1"/>
                          </a:solidFill>
                          <a:effectLst/>
                        </a:rPr>
                        <a:t>prognostic</a:t>
                      </a:r>
                      <a:r>
                        <a:rPr lang="fr-FR" sz="1100" b="0" noProof="0" dirty="0">
                          <a:solidFill>
                            <a:schemeClr val="dk1"/>
                          </a:solidFill>
                          <a:effectLst/>
                        </a:rPr>
                        <a:t> </a:t>
                      </a:r>
                      <a:r>
                        <a:rPr lang="fr-FR" sz="1100" b="0" spc="10" noProof="0" dirty="0" err="1">
                          <a:solidFill>
                            <a:srgbClr val="231F20"/>
                          </a:solidFill>
                        </a:rPr>
                        <a:t>défavorable</a:t>
                      </a:r>
                      <a:r>
                        <a:rPr lang="fr-FR" sz="1100" b="0" baseline="30000" noProof="0" dirty="0" err="1">
                          <a:solidFill>
                            <a:schemeClr val="dk1"/>
                          </a:solidFill>
                          <a:effectLst/>
                        </a:rPr>
                        <a:t>c</a:t>
                      </a:r>
                      <a:endParaRPr kumimoji="0" lang="fr-FR" sz="1100" b="0" i="0" u="none" strike="noStrike" kern="0" cap="none" spc="0" normalizeH="0" baseline="30000" noProof="0" dirty="0">
                        <a:ln>
                          <a:noFill/>
                        </a:ln>
                        <a:solidFill>
                          <a:srgbClr val="000000"/>
                        </a:solidFill>
                        <a:effectLst/>
                        <a:uLnTx/>
                        <a:uFillTx/>
                        <a:latin typeface="Arial"/>
                        <a:ea typeface="+mn-ea"/>
                        <a:cs typeface="Arial"/>
                        <a:sym typeface="Arial"/>
                      </a:endParaRPr>
                    </a:p>
                  </a:txBody>
                  <a:tcPr marL="36000" marR="36000" marT="36000" marB="3600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fr-FR" sz="1100" b="0" noProof="0" dirty="0"/>
                        <a:t>12 (40,0)</a:t>
                      </a:r>
                    </a:p>
                  </a:txBody>
                  <a:tcPr marL="36000" marR="36000" marT="36000" marB="3600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722072630"/>
                  </a:ext>
                </a:extLst>
              </a:tr>
              <a:tr h="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100" b="0" noProof="0">
                          <a:solidFill>
                            <a:schemeClr val="dk1"/>
                          </a:solidFill>
                          <a:effectLst/>
                        </a:rPr>
                        <a:t>Nombre de lignes de traitement antérieures, médiane (intervalle)</a:t>
                      </a:r>
                      <a:endParaRPr lang="fr-FR" sz="1100" b="0" noProof="0">
                        <a:solidFill>
                          <a:schemeClr val="tx1"/>
                        </a:solidFill>
                        <a:latin typeface="Arial"/>
                        <a:cs typeface="Arial"/>
                      </a:endParaRPr>
                    </a:p>
                  </a:txBody>
                  <a:tcPr marL="36000" marR="36000" marT="36000" marB="3600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100" b="0" noProof="0" dirty="0">
                          <a:solidFill>
                            <a:schemeClr val="tx1"/>
                          </a:solidFill>
                        </a:rPr>
                        <a:t>5 (2-14)</a:t>
                      </a:r>
                      <a:endParaRPr lang="fr-FR" sz="1100" b="0" noProof="0" dirty="0">
                        <a:solidFill>
                          <a:schemeClr val="tx1"/>
                        </a:solidFill>
                        <a:latin typeface="Arial"/>
                        <a:cs typeface="Arial"/>
                      </a:endParaRPr>
                    </a:p>
                  </a:txBody>
                  <a:tcPr marL="36000" marR="36000" marT="36000" marB="3600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10393438"/>
                  </a:ext>
                </a:extLst>
              </a:tr>
              <a:tr h="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100" b="0" noProof="0" dirty="0">
                          <a:solidFill>
                            <a:schemeClr val="dk1"/>
                          </a:solidFill>
                          <a:effectLst/>
                        </a:rPr>
                        <a:t>Greffe antérieure de cellules souches, n (%)</a:t>
                      </a:r>
                      <a:endParaRPr lang="fr-FR" sz="1100" b="0" noProof="0" dirty="0">
                        <a:solidFill>
                          <a:schemeClr val="tx1"/>
                        </a:solidFill>
                        <a:effectLst/>
                        <a:latin typeface="Arial"/>
                        <a:cs typeface="Arial"/>
                      </a:endParaRPr>
                    </a:p>
                  </a:txBody>
                  <a:tcPr marL="36000" marR="36000" marT="36000" marB="3600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fr-FR" sz="1100" b="0" noProof="0" dirty="0"/>
                        <a:t>20 (66,7)</a:t>
                      </a:r>
                    </a:p>
                  </a:txBody>
                  <a:tcPr marL="36000" marR="36000" marT="36000" marB="3600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4240326663"/>
                  </a:ext>
                </a:extLst>
              </a:tr>
              <a:tr h="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100" b="0" noProof="0">
                          <a:solidFill>
                            <a:schemeClr val="tx1"/>
                          </a:solidFill>
                          <a:effectLst/>
                        </a:rPr>
                        <a:t>Statut d’exposition, n (%)</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fr-FR" sz="1100" b="0" noProof="0">
                          <a:solidFill>
                            <a:schemeClr val="tx1"/>
                          </a:solidFill>
                          <a:effectLst/>
                        </a:rPr>
                        <a:t>Trois classes </a:t>
                      </a:r>
                      <a:r>
                        <a:rPr lang="fr-FR" sz="1100" b="0" baseline="30000" noProof="0">
                          <a:solidFill>
                            <a:schemeClr val="tx1"/>
                          </a:solidFill>
                          <a:effectLst/>
                        </a:rPr>
                        <a:t>d</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fr-FR" sz="1100" b="0" noProof="0">
                          <a:solidFill>
                            <a:schemeClr val="tx1"/>
                          </a:solidFill>
                          <a:effectLst/>
                        </a:rPr>
                        <a:t>Cinq classes </a:t>
                      </a:r>
                      <a:r>
                        <a:rPr lang="fr-FR" sz="1100" b="0" baseline="30000" noProof="0">
                          <a:solidFill>
                            <a:schemeClr val="tx1"/>
                          </a:solidFill>
                          <a:effectLst/>
                        </a:rPr>
                        <a:t>e</a:t>
                      </a:r>
                      <a:endParaRPr lang="fr-FR" sz="1100" b="0" baseline="30000" noProof="0">
                        <a:solidFill>
                          <a:schemeClr val="tx1"/>
                        </a:solidFill>
                        <a:effectLst/>
                        <a:latin typeface="Arial"/>
                        <a:cs typeface="Arial"/>
                      </a:endParaRPr>
                    </a:p>
                  </a:txBody>
                  <a:tcPr marL="36000" marR="36000" marT="36000" marB="3600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1100" b="0" noProof="0"/>
                    </a:p>
                    <a:p>
                      <a:pPr algn="ctr"/>
                      <a:r>
                        <a:rPr lang="fr-FR" sz="1100" b="0" noProof="0"/>
                        <a:t>30 (100,0)</a:t>
                      </a:r>
                    </a:p>
                    <a:p>
                      <a:pPr algn="ctr"/>
                      <a:r>
                        <a:rPr lang="fr-FR" sz="1100" b="0" noProof="0"/>
                        <a:t>21 (70,0)</a:t>
                      </a:r>
                    </a:p>
                  </a:txBody>
                  <a:tcPr marL="36000" marR="36000" marT="36000" marB="3600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9587129"/>
                  </a:ext>
                </a:extLst>
              </a:tr>
              <a:tr h="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100" b="0" u="none" strike="noStrike" cap="none" noProof="0" dirty="0">
                          <a:solidFill>
                            <a:schemeClr val="dk1"/>
                          </a:solidFill>
                          <a:effectLst/>
                          <a:sym typeface="Arial"/>
                        </a:rPr>
                        <a:t>Statut réfractaire, n (%) </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fr-FR" sz="1100" b="0" noProof="0" dirty="0">
                          <a:solidFill>
                            <a:schemeClr val="tx1"/>
                          </a:solidFill>
                          <a:effectLst/>
                        </a:rPr>
                        <a:t>Trois classes </a:t>
                      </a:r>
                      <a:r>
                        <a:rPr lang="fr-FR" sz="1100" b="0" baseline="30000" noProof="0" dirty="0">
                          <a:solidFill>
                            <a:schemeClr val="tx1"/>
                          </a:solidFill>
                          <a:effectLst/>
                        </a:rPr>
                        <a:t>d</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fr-FR" sz="1100" b="0" noProof="0" dirty="0">
                          <a:solidFill>
                            <a:schemeClr val="tx1"/>
                          </a:solidFill>
                          <a:effectLst/>
                        </a:rPr>
                        <a:t>Cinq classes </a:t>
                      </a:r>
                      <a:r>
                        <a:rPr lang="fr-FR" sz="1100" b="0" baseline="30000" noProof="0" dirty="0">
                          <a:solidFill>
                            <a:schemeClr val="tx1"/>
                          </a:solidFill>
                          <a:effectLst/>
                        </a:rPr>
                        <a:t>e</a:t>
                      </a:r>
                      <a:endParaRPr lang="fr-FR" sz="1100" b="0" baseline="30000" noProof="0" dirty="0">
                        <a:solidFill>
                          <a:schemeClr val="tx1"/>
                        </a:solidFill>
                        <a:effectLst/>
                        <a:latin typeface="Arial"/>
                        <a:cs typeface="Arial"/>
                      </a:endParaRPr>
                    </a:p>
                  </a:txBody>
                  <a:tcPr marL="36000" marR="36000" marT="36000" marB="3600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endParaRPr lang="fr-FR" sz="1100" b="0" noProof="0" dirty="0"/>
                    </a:p>
                    <a:p>
                      <a:pPr algn="ctr"/>
                      <a:r>
                        <a:rPr lang="fr-FR" sz="1100" b="0" noProof="0" dirty="0"/>
                        <a:t>30 (100,0)</a:t>
                      </a:r>
                    </a:p>
                    <a:p>
                      <a:pPr algn="ctr"/>
                      <a:r>
                        <a:rPr lang="fr-FR" sz="1100" b="0" noProof="0" dirty="0"/>
                        <a:t>10 (33,3)</a:t>
                      </a:r>
                    </a:p>
                  </a:txBody>
                  <a:tcPr marL="36000" marR="36000" marT="36000" marB="3600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4187503932"/>
                  </a:ext>
                </a:extLst>
              </a:tr>
              <a:tr h="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100" b="0" u="none" strike="noStrike" kern="0" cap="none" spc="0" normalizeH="0" baseline="0" noProof="0">
                          <a:ln>
                            <a:noFill/>
                          </a:ln>
                          <a:solidFill>
                            <a:srgbClr val="000000"/>
                          </a:solidFill>
                          <a:effectLst/>
                          <a:uLnTx/>
                          <a:uFillTx/>
                          <a:sym typeface="Arial"/>
                        </a:rPr>
                        <a:t>Réfractaire à la dernière ligne de traitement, n (%)</a:t>
                      </a:r>
                      <a:endParaRPr kumimoji="0" lang="fr-FR" sz="1100" b="0" i="0" u="none" strike="noStrike" kern="0" cap="none" spc="0" normalizeH="0" baseline="0" noProof="0">
                        <a:ln>
                          <a:noFill/>
                        </a:ln>
                        <a:solidFill>
                          <a:srgbClr val="000000"/>
                        </a:solidFill>
                        <a:effectLst/>
                        <a:uLnTx/>
                        <a:uFillTx/>
                        <a:latin typeface="Arial"/>
                        <a:ea typeface="+mn-ea"/>
                        <a:cs typeface="Arial"/>
                        <a:sym typeface="Arial"/>
                      </a:endParaRPr>
                    </a:p>
                  </a:txBody>
                  <a:tcPr marL="36000" marR="36000" marT="36000" marB="3600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1100" b="0" noProof="0" dirty="0"/>
                        <a:t>29 (96,7)</a:t>
                      </a:r>
                    </a:p>
                  </a:txBody>
                  <a:tcPr marL="36000" marR="36000" marT="36000" marB="3600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67625999"/>
                  </a:ext>
                </a:extLst>
              </a:tr>
            </a:tbl>
          </a:graphicData>
        </a:graphic>
      </p:graphicFrame>
      <p:sp>
        <p:nvSpPr>
          <p:cNvPr id="12" name="ZoneTexte 11">
            <a:extLst>
              <a:ext uri="{FF2B5EF4-FFF2-40B4-BE49-F238E27FC236}">
                <a16:creationId xmlns:a16="http://schemas.microsoft.com/office/drawing/2014/main" id="{B7BB41C2-F514-0E4F-7CBB-A926C83A0C94}"/>
              </a:ext>
            </a:extLst>
          </p:cNvPr>
          <p:cNvSpPr txBox="1"/>
          <p:nvPr/>
        </p:nvSpPr>
        <p:spPr>
          <a:xfrm>
            <a:off x="487680" y="1272940"/>
            <a:ext cx="10980000" cy="338554"/>
          </a:xfrm>
          <a:prstGeom prst="rect">
            <a:avLst/>
          </a:prstGeom>
          <a:noFill/>
        </p:spPr>
        <p:txBody>
          <a:bodyPr wrap="square">
            <a:spAutoFit/>
          </a:bodyPr>
          <a:lstStyle/>
          <a:p>
            <a:r>
              <a:rPr lang="fr-FR" sz="1600" noProof="0" dirty="0"/>
              <a:t>Parmi les 187 patients inclus dans MagnetisMM-3, </a:t>
            </a:r>
            <a:r>
              <a:rPr lang="fr-FR" sz="1600" b="1" noProof="0" dirty="0">
                <a:solidFill>
                  <a:schemeClr val="tx2"/>
                </a:solidFill>
              </a:rPr>
              <a:t>30</a:t>
            </a:r>
            <a:r>
              <a:rPr lang="fr-FR" sz="1600" noProof="0" dirty="0"/>
              <a:t> répondaient aux critères de cette analyse post hoc : </a:t>
            </a:r>
          </a:p>
        </p:txBody>
      </p:sp>
      <p:sp>
        <p:nvSpPr>
          <p:cNvPr id="3" name="Flèche : droite 2">
            <a:extLst>
              <a:ext uri="{FF2B5EF4-FFF2-40B4-BE49-F238E27FC236}">
                <a16:creationId xmlns:a16="http://schemas.microsoft.com/office/drawing/2014/main" id="{7935C437-78C4-DB27-A4A9-BCA401C0AE64}"/>
              </a:ext>
            </a:extLst>
          </p:cNvPr>
          <p:cNvSpPr/>
          <p:nvPr/>
        </p:nvSpPr>
        <p:spPr>
          <a:xfrm rot="10800000">
            <a:off x="5423940" y="4188884"/>
            <a:ext cx="350164" cy="135857"/>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noProof="0">
              <a:solidFill>
                <a:schemeClr val="tx1"/>
              </a:solidFill>
            </a:endParaRPr>
          </a:p>
        </p:txBody>
      </p:sp>
      <p:sp>
        <p:nvSpPr>
          <p:cNvPr id="6" name="Flèche : droite 5">
            <a:extLst>
              <a:ext uri="{FF2B5EF4-FFF2-40B4-BE49-F238E27FC236}">
                <a16:creationId xmlns:a16="http://schemas.microsoft.com/office/drawing/2014/main" id="{2577A96E-3D90-8604-1063-995574183289}"/>
              </a:ext>
            </a:extLst>
          </p:cNvPr>
          <p:cNvSpPr/>
          <p:nvPr/>
        </p:nvSpPr>
        <p:spPr>
          <a:xfrm rot="10800000">
            <a:off x="11003280" y="2077499"/>
            <a:ext cx="350164" cy="135857"/>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noProof="0">
              <a:solidFill>
                <a:schemeClr val="tx1"/>
              </a:solidFill>
            </a:endParaRPr>
          </a:p>
        </p:txBody>
      </p:sp>
      <p:sp>
        <p:nvSpPr>
          <p:cNvPr id="8" name="Flèche : droite 7">
            <a:extLst>
              <a:ext uri="{FF2B5EF4-FFF2-40B4-BE49-F238E27FC236}">
                <a16:creationId xmlns:a16="http://schemas.microsoft.com/office/drawing/2014/main" id="{8FCB02F5-E604-FC09-4CB8-372240F0EA99}"/>
              </a:ext>
            </a:extLst>
          </p:cNvPr>
          <p:cNvSpPr/>
          <p:nvPr/>
        </p:nvSpPr>
        <p:spPr>
          <a:xfrm rot="10800000">
            <a:off x="11003280" y="3052552"/>
            <a:ext cx="350164" cy="135857"/>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noProof="0">
              <a:solidFill>
                <a:schemeClr val="tx1"/>
              </a:solidFill>
            </a:endParaRPr>
          </a:p>
        </p:txBody>
      </p:sp>
      <p:sp>
        <p:nvSpPr>
          <p:cNvPr id="14" name="Flèche : droite 13">
            <a:extLst>
              <a:ext uri="{FF2B5EF4-FFF2-40B4-BE49-F238E27FC236}">
                <a16:creationId xmlns:a16="http://schemas.microsoft.com/office/drawing/2014/main" id="{D6594C99-118A-AA9B-8346-9A9832D216CF}"/>
              </a:ext>
            </a:extLst>
          </p:cNvPr>
          <p:cNvSpPr/>
          <p:nvPr/>
        </p:nvSpPr>
        <p:spPr>
          <a:xfrm rot="10800000">
            <a:off x="11003280" y="4849595"/>
            <a:ext cx="350164" cy="135857"/>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noProof="0">
              <a:solidFill>
                <a:schemeClr val="tx1"/>
              </a:solidFill>
            </a:endParaRPr>
          </a:p>
        </p:txBody>
      </p:sp>
    </p:spTree>
    <p:extLst>
      <p:ext uri="{BB962C8B-B14F-4D97-AF65-F5344CB8AC3E}">
        <p14:creationId xmlns:p14="http://schemas.microsoft.com/office/powerpoint/2010/main" val="977420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75D58529-88F0-2FC8-83AB-FADA5C73E84F}"/>
              </a:ext>
            </a:extLst>
          </p:cNvPr>
          <p:cNvSpPr>
            <a:spLocks noGrp="1"/>
          </p:cNvSpPr>
          <p:nvPr>
            <p:ph type="title"/>
          </p:nvPr>
        </p:nvSpPr>
        <p:spPr>
          <a:xfrm>
            <a:off x="487680" y="731520"/>
            <a:ext cx="10515600" cy="553998"/>
          </a:xfrm>
        </p:spPr>
        <p:txBody>
          <a:bodyPr/>
          <a:lstStyle/>
          <a:p>
            <a:r>
              <a:rPr lang="fr-FR" dirty="0"/>
              <a:t>Evénements indésirables</a:t>
            </a:r>
          </a:p>
        </p:txBody>
      </p:sp>
      <p:sp>
        <p:nvSpPr>
          <p:cNvPr id="6" name="Espace réservé du contenu 5">
            <a:extLst>
              <a:ext uri="{FF2B5EF4-FFF2-40B4-BE49-F238E27FC236}">
                <a16:creationId xmlns:a16="http://schemas.microsoft.com/office/drawing/2014/main" id="{092F70BD-B321-08BA-AC6F-3DD649A75761}"/>
              </a:ext>
            </a:extLst>
          </p:cNvPr>
          <p:cNvSpPr>
            <a:spLocks noGrp="1"/>
          </p:cNvSpPr>
          <p:nvPr>
            <p:ph sz="quarter" idx="14"/>
          </p:nvPr>
        </p:nvSpPr>
        <p:spPr>
          <a:xfrm>
            <a:off x="488952" y="6032361"/>
            <a:ext cx="11220449" cy="507831"/>
          </a:xfrm>
        </p:spPr>
        <p:txBody>
          <a:bodyPr/>
          <a:lstStyle/>
          <a:p>
            <a:pPr algn="just"/>
            <a:r>
              <a:rPr lang="fr-FR" dirty="0">
                <a:solidFill>
                  <a:schemeClr val="tx1"/>
                </a:solidFill>
                <a:latin typeface="Arial" panose="020B0604020202020204" pitchFamily="34" charset="0"/>
                <a:cs typeface="Arial" panose="020B0604020202020204" pitchFamily="34" charset="0"/>
              </a:rPr>
              <a:t>TEAE : </a:t>
            </a:r>
            <a:r>
              <a:rPr lang="fr-FR" dirty="0" err="1">
                <a:solidFill>
                  <a:schemeClr val="tx1"/>
                </a:solidFill>
                <a:latin typeface="Arial" panose="020B0604020202020204" pitchFamily="34" charset="0"/>
                <a:cs typeface="Arial" panose="020B0604020202020204" pitchFamily="34" charset="0"/>
              </a:rPr>
              <a:t>Treatment</a:t>
            </a:r>
            <a:r>
              <a:rPr lang="fr-FR" dirty="0">
                <a:solidFill>
                  <a:schemeClr val="tx1"/>
                </a:solidFill>
                <a:latin typeface="Arial" panose="020B0604020202020204" pitchFamily="34" charset="0"/>
                <a:cs typeface="Arial" panose="020B0604020202020204" pitchFamily="34" charset="0"/>
              </a:rPr>
              <a:t> </a:t>
            </a:r>
            <a:r>
              <a:rPr lang="fr-FR" dirty="0" err="1">
                <a:solidFill>
                  <a:schemeClr val="tx1"/>
                </a:solidFill>
                <a:latin typeface="Arial" panose="020B0604020202020204" pitchFamily="34" charset="0"/>
                <a:cs typeface="Arial" panose="020B0604020202020204" pitchFamily="34" charset="0"/>
              </a:rPr>
              <a:t>emergent</a:t>
            </a:r>
            <a:r>
              <a:rPr lang="fr-FR" dirty="0">
                <a:solidFill>
                  <a:schemeClr val="tx1"/>
                </a:solidFill>
                <a:latin typeface="Arial" panose="020B0604020202020204" pitchFamily="34" charset="0"/>
                <a:cs typeface="Arial" panose="020B0604020202020204" pitchFamily="34" charset="0"/>
              </a:rPr>
              <a:t> adverse </a:t>
            </a:r>
            <a:r>
              <a:rPr lang="fr-FR" dirty="0" err="1">
                <a:solidFill>
                  <a:schemeClr val="tx1"/>
                </a:solidFill>
                <a:latin typeface="Arial" panose="020B0604020202020204" pitchFamily="34" charset="0"/>
                <a:cs typeface="Arial" panose="020B0604020202020204" pitchFamily="34" charset="0"/>
              </a:rPr>
              <a:t>event</a:t>
            </a:r>
            <a:r>
              <a:rPr lang="fr-FR" dirty="0">
                <a:solidFill>
                  <a:schemeClr val="tx1"/>
                </a:solidFill>
                <a:latin typeface="Arial" panose="020B0604020202020204" pitchFamily="34" charset="0"/>
                <a:cs typeface="Arial" panose="020B0604020202020204" pitchFamily="34" charset="0"/>
              </a:rPr>
              <a:t> / </a:t>
            </a:r>
            <a:r>
              <a:rPr lang="fr-FR" dirty="0" err="1">
                <a:solidFill>
                  <a:schemeClr val="tx1"/>
                </a:solidFill>
                <a:latin typeface="Arial" panose="020B0604020202020204" pitchFamily="34" charset="0"/>
                <a:cs typeface="Arial" panose="020B0604020202020204" pitchFamily="34" charset="0"/>
              </a:rPr>
              <a:t>Evenement</a:t>
            </a:r>
            <a:r>
              <a:rPr lang="fr-FR" dirty="0">
                <a:solidFill>
                  <a:schemeClr val="tx1"/>
                </a:solidFill>
                <a:latin typeface="Arial" panose="020B0604020202020204" pitchFamily="34" charset="0"/>
                <a:cs typeface="Arial" panose="020B0604020202020204" pitchFamily="34" charset="0"/>
              </a:rPr>
              <a:t> indésirable apparu au cours du traitement. </a:t>
            </a:r>
            <a:r>
              <a:rPr lang="fr-FR" baseline="30000" dirty="0">
                <a:solidFill>
                  <a:schemeClr val="tx1"/>
                </a:solidFill>
                <a:latin typeface="Arial" panose="020B0604020202020204" pitchFamily="34" charset="0"/>
                <a:cs typeface="Arial" panose="020B0604020202020204" pitchFamily="34" charset="0"/>
              </a:rPr>
              <a:t>a</a:t>
            </a:r>
            <a:r>
              <a:rPr lang="fr-FR" dirty="0">
                <a:solidFill>
                  <a:schemeClr val="tx1"/>
                </a:solidFill>
                <a:latin typeface="Arial" panose="020B0604020202020204" pitchFamily="34" charset="0"/>
                <a:cs typeface="Arial" panose="020B0604020202020204" pitchFamily="34" charset="0"/>
              </a:rPr>
              <a:t> Les données sont présentées sous la forme n (%). Les événements sont présentés s’ils sont rapportés chez ≥ 5 % des patients; </a:t>
            </a:r>
            <a:r>
              <a:rPr lang="fr-FR" baseline="30000" dirty="0">
                <a:solidFill>
                  <a:schemeClr val="tx1"/>
                </a:solidFill>
                <a:latin typeface="Arial" panose="020B0604020202020204" pitchFamily="34" charset="0"/>
                <a:cs typeface="Arial" panose="020B0604020202020204" pitchFamily="34" charset="0"/>
              </a:rPr>
              <a:t>b</a:t>
            </a:r>
            <a:r>
              <a:rPr lang="fr-FR" dirty="0">
                <a:solidFill>
                  <a:schemeClr val="tx1"/>
                </a:solidFill>
                <a:latin typeface="Arial" panose="020B0604020202020204" pitchFamily="34" charset="0"/>
                <a:cs typeface="Arial" panose="020B0604020202020204" pitchFamily="34" charset="0"/>
              </a:rPr>
              <a:t> Infections incluaient COVID-19, infection à cytomégalovirus, réactivation d’une infection à cytomégalovirus, sepsis à </a:t>
            </a:r>
            <a:r>
              <a:rPr lang="fr-FR" i="1" dirty="0">
                <a:solidFill>
                  <a:schemeClr val="tx1"/>
                </a:solidFill>
                <a:latin typeface="Arial" panose="020B0604020202020204" pitchFamily="34" charset="0"/>
                <a:cs typeface="Arial" panose="020B0604020202020204" pitchFamily="34" charset="0"/>
              </a:rPr>
              <a:t>Klebsiella</a:t>
            </a:r>
            <a:r>
              <a:rPr lang="fr-FR" dirty="0">
                <a:solidFill>
                  <a:schemeClr val="tx1"/>
                </a:solidFill>
                <a:latin typeface="Arial" panose="020B0604020202020204" pitchFamily="34" charset="0"/>
                <a:cs typeface="Arial" panose="020B0604020202020204" pitchFamily="34" charset="0"/>
              </a:rPr>
              <a:t>, infection à parvovirus, pneumonie, pneumonie à </a:t>
            </a:r>
            <a:r>
              <a:rPr lang="fr-FR" i="1" dirty="0">
                <a:solidFill>
                  <a:schemeClr val="tx1"/>
                </a:solidFill>
                <a:latin typeface="Arial" panose="020B0604020202020204" pitchFamily="34" charset="0"/>
                <a:cs typeface="Arial" panose="020B0604020202020204" pitchFamily="34" charset="0"/>
              </a:rPr>
              <a:t>Haemophilus</a:t>
            </a:r>
            <a:r>
              <a:rPr lang="fr-FR" dirty="0">
                <a:solidFill>
                  <a:schemeClr val="tx1"/>
                </a:solidFill>
                <a:latin typeface="Arial" panose="020B0604020202020204" pitchFamily="34" charset="0"/>
                <a:cs typeface="Arial" panose="020B0604020202020204" pitchFamily="34" charset="0"/>
              </a:rPr>
              <a:t> et infection des voies respiratoires supérieures; </a:t>
            </a:r>
            <a:r>
              <a:rPr lang="fr-FR" baseline="30000" dirty="0">
                <a:solidFill>
                  <a:schemeClr val="tx1"/>
                </a:solidFill>
                <a:latin typeface="Arial" panose="020B0604020202020204" pitchFamily="34" charset="0"/>
                <a:cs typeface="Arial" panose="020B0604020202020204" pitchFamily="34" charset="0"/>
              </a:rPr>
              <a:t>c </a:t>
            </a:r>
            <a:r>
              <a:rPr lang="fr-FR" dirty="0">
                <a:solidFill>
                  <a:schemeClr val="tx1"/>
                </a:solidFill>
                <a:latin typeface="Arial" panose="020B0604020202020204" pitchFamily="34" charset="0"/>
                <a:cs typeface="Arial" panose="020B0604020202020204" pitchFamily="34" charset="0"/>
              </a:rPr>
              <a:t>Les événements indésirables hématologiques incluaient : neutropénie, anémie, aplasie érythrocytaire pure et thrombocytopénie.</a:t>
            </a:r>
          </a:p>
        </p:txBody>
      </p:sp>
      <p:sp>
        <p:nvSpPr>
          <p:cNvPr id="4" name="ZoneTexte 3">
            <a:extLst>
              <a:ext uri="{FF2B5EF4-FFF2-40B4-BE49-F238E27FC236}">
                <a16:creationId xmlns:a16="http://schemas.microsoft.com/office/drawing/2014/main" id="{2C1CFC4F-DE12-03D6-BEEE-FE0C8565C7E3}"/>
              </a:ext>
            </a:extLst>
          </p:cNvPr>
          <p:cNvSpPr txBox="1"/>
          <p:nvPr/>
        </p:nvSpPr>
        <p:spPr>
          <a:xfrm>
            <a:off x="487680" y="2072035"/>
            <a:ext cx="10246903" cy="695575"/>
          </a:xfrm>
          <a:prstGeom prst="rect">
            <a:avLst/>
          </a:prstGeom>
          <a:noFill/>
        </p:spPr>
        <p:txBody>
          <a:bodyPr wrap="square">
            <a:spAutoFit/>
          </a:bodyPr>
          <a:lstStyle/>
          <a:p>
            <a:pPr marL="359981" indent="-359981">
              <a:lnSpc>
                <a:spcPct val="95000"/>
              </a:lnSpc>
              <a:spcBef>
                <a:spcPts val="591"/>
              </a:spcBef>
              <a:buClr>
                <a:schemeClr val="accent1"/>
              </a:buClr>
              <a:buFont typeface="Arial" panose="020B0604020202020204" pitchFamily="34" charset="0"/>
              <a:buChar char="•"/>
            </a:pPr>
            <a:r>
              <a:rPr lang="fr-FR" sz="1800" noProof="0" dirty="0"/>
              <a:t>La durée médiane du traitement avant interruption/arrêt était de 13,0 mois (intervalle : 1,2-39,1) </a:t>
            </a:r>
          </a:p>
          <a:p>
            <a:pPr marL="359981" indent="-359981">
              <a:lnSpc>
                <a:spcPct val="95000"/>
              </a:lnSpc>
              <a:spcBef>
                <a:spcPts val="591"/>
              </a:spcBef>
              <a:buClr>
                <a:schemeClr val="accent1"/>
              </a:buClr>
              <a:buFont typeface="Arial" panose="020B0604020202020204" pitchFamily="34" charset="0"/>
              <a:buChar char="•"/>
            </a:pPr>
            <a:r>
              <a:rPr lang="fr-FR" sz="1800" noProof="0" dirty="0"/>
              <a:t>La durée médiane de la période sans traitement était de 17,9 mois (intervalle : 6,5-36,3)</a:t>
            </a:r>
          </a:p>
        </p:txBody>
      </p:sp>
      <p:graphicFrame>
        <p:nvGraphicFramePr>
          <p:cNvPr id="7" name="Table 1049">
            <a:extLst>
              <a:ext uri="{FF2B5EF4-FFF2-40B4-BE49-F238E27FC236}">
                <a16:creationId xmlns:a16="http://schemas.microsoft.com/office/drawing/2014/main" id="{F6DFCC28-39E8-7A33-584C-55151C4F956F}"/>
              </a:ext>
            </a:extLst>
          </p:cNvPr>
          <p:cNvGraphicFramePr>
            <a:graphicFrameLocks/>
          </p:cNvGraphicFramePr>
          <p:nvPr>
            <p:extLst>
              <p:ext uri="{D42A27DB-BD31-4B8C-83A1-F6EECF244321}">
                <p14:modId xmlns:p14="http://schemas.microsoft.com/office/powerpoint/2010/main" val="2726014548"/>
              </p:ext>
            </p:extLst>
          </p:nvPr>
        </p:nvGraphicFramePr>
        <p:xfrm>
          <a:off x="1544171" y="2845438"/>
          <a:ext cx="9103659" cy="2784240"/>
        </p:xfrm>
        <a:graphic>
          <a:graphicData uri="http://schemas.openxmlformats.org/drawingml/2006/table">
            <a:tbl>
              <a:tblPr firstRow="1" bandRow="1">
                <a:tableStyleId>{2D5ABB26-0587-4C30-8999-92F81FD0307C}</a:tableStyleId>
              </a:tblPr>
              <a:tblGrid>
                <a:gridCol w="5838774">
                  <a:extLst>
                    <a:ext uri="{9D8B030D-6E8A-4147-A177-3AD203B41FA5}">
                      <a16:colId xmlns:a16="http://schemas.microsoft.com/office/drawing/2014/main" val="3161920086"/>
                    </a:ext>
                  </a:extLst>
                </a:gridCol>
                <a:gridCol w="3264885">
                  <a:extLst>
                    <a:ext uri="{9D8B030D-6E8A-4147-A177-3AD203B41FA5}">
                      <a16:colId xmlns:a16="http://schemas.microsoft.com/office/drawing/2014/main" val="3932117982"/>
                    </a:ext>
                  </a:extLst>
                </a:gridCol>
              </a:tblGrid>
              <a:tr h="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fr-FR" sz="1800" b="1" noProof="0" dirty="0">
                          <a:solidFill>
                            <a:schemeClr val="tx1"/>
                          </a:solidFill>
                        </a:rPr>
                        <a:t>TEAE, n (%)</a:t>
                      </a:r>
                      <a:r>
                        <a:rPr lang="fr-FR" sz="1800" b="1" baseline="30000" noProof="0" dirty="0">
                          <a:solidFill>
                            <a:schemeClr val="tx1"/>
                          </a:solidFill>
                        </a:rPr>
                        <a:t>a</a:t>
                      </a:r>
                      <a:endParaRPr lang="fr-FR" sz="1800" b="1" baseline="30000" noProof="0" dirty="0">
                        <a:solidFill>
                          <a:schemeClr val="tx1"/>
                        </a:solidFill>
                        <a:latin typeface="Arial" panose="020B0604020202020204" pitchFamily="34" charset="0"/>
                        <a:cs typeface="Arial" panose="020B0604020202020204" pitchFamily="34" charset="0"/>
                      </a:endParaRPr>
                    </a:p>
                  </a:txBody>
                  <a:tcPr marL="72000" marR="72000" marT="72000" marB="7200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fr-FR" sz="1800" b="1" baseline="0" noProof="0" dirty="0">
                          <a:solidFill>
                            <a:schemeClr val="tx1"/>
                          </a:solidFill>
                        </a:rPr>
                        <a:t>n=30</a:t>
                      </a:r>
                      <a:endParaRPr lang="fr-FR" sz="1800" b="1" baseline="0" noProof="0" dirty="0">
                        <a:solidFill>
                          <a:schemeClr val="tx1"/>
                        </a:solidFill>
                        <a:latin typeface="Arial" panose="020B0604020202020204" pitchFamily="34" charset="0"/>
                        <a:cs typeface="Arial" panose="020B0604020202020204" pitchFamily="34" charset="0"/>
                      </a:endParaRPr>
                    </a:p>
                  </a:txBody>
                  <a:tcPr marL="72000" marR="72000" marT="72000" marB="7200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301493955"/>
                  </a:ext>
                </a:extLst>
              </a:tr>
              <a:tr h="0">
                <a:tc>
                  <a:txBody>
                    <a:bodyPr/>
                    <a:lstStyle/>
                    <a:p>
                      <a:pPr indent="0" algn="l"/>
                      <a:r>
                        <a:rPr lang="fr-FR" sz="1800" b="0" baseline="0" noProof="0" dirty="0" err="1">
                          <a:solidFill>
                            <a:schemeClr val="tx1"/>
                          </a:solidFill>
                        </a:rPr>
                        <a:t>Infections</a:t>
                      </a:r>
                      <a:r>
                        <a:rPr lang="fr-FR" sz="1800" b="0" baseline="30000" noProof="0" dirty="0" err="1">
                          <a:solidFill>
                            <a:schemeClr val="tx1"/>
                          </a:solidFill>
                        </a:rPr>
                        <a:t>b</a:t>
                      </a:r>
                      <a:endParaRPr lang="fr-FR" sz="1800" b="0" baseline="0" noProof="0" dirty="0">
                        <a:solidFill>
                          <a:schemeClr val="tx1"/>
                        </a:solidFill>
                        <a:latin typeface="Arial" panose="020B0604020202020204" pitchFamily="34" charset="0"/>
                        <a:cs typeface="Arial" panose="020B0604020202020204" pitchFamily="34" charset="0"/>
                      </a:endParaRPr>
                    </a:p>
                  </a:txBody>
                  <a:tcPr marL="72000" marR="72000" marT="72000" marB="72000" anchor="ctr">
                    <a:lnT w="12700" cap="flat" cmpd="sng" algn="ctr">
                      <a:solidFill>
                        <a:schemeClr val="accent1"/>
                      </a:solidFill>
                      <a:prstDash val="solid"/>
                      <a:round/>
                      <a:headEnd type="none" w="med" len="med"/>
                      <a:tailEnd type="none" w="med" len="med"/>
                    </a:lnT>
                    <a:solidFill>
                      <a:schemeClr val="tx2">
                        <a:lumMod val="20000"/>
                        <a:lumOff val="80000"/>
                      </a:schemeClr>
                    </a:solidFill>
                  </a:tcPr>
                </a:tc>
                <a:tc>
                  <a:txBody>
                    <a:bodyPr/>
                    <a:lstStyle/>
                    <a:p>
                      <a:pPr algn="ctr"/>
                      <a:r>
                        <a:rPr lang="fr-FR" sz="1800" baseline="0" noProof="0" dirty="0">
                          <a:solidFill>
                            <a:schemeClr val="tx1"/>
                          </a:solidFill>
                        </a:rPr>
                        <a:t>8 (26,7)</a:t>
                      </a:r>
                      <a:endParaRPr lang="fr-FR" sz="1800" baseline="0" noProof="0" dirty="0">
                        <a:solidFill>
                          <a:schemeClr val="tx1"/>
                        </a:solidFill>
                        <a:latin typeface="Arial" panose="020B0604020202020204" pitchFamily="34" charset="0"/>
                        <a:cs typeface="Arial" panose="020B0604020202020204" pitchFamily="34" charset="0"/>
                      </a:endParaRPr>
                    </a:p>
                  </a:txBody>
                  <a:tcPr marL="72000" marR="72000" marT="72000" marB="72000" anchor="ctr">
                    <a:lnT w="12700" cap="flat" cmpd="sng" algn="ctr">
                      <a:solidFill>
                        <a:schemeClr val="accent1"/>
                      </a:solidFill>
                      <a:prstDash val="solid"/>
                      <a:round/>
                      <a:headEnd type="none" w="med" len="med"/>
                      <a:tailEnd type="none" w="med" len="med"/>
                    </a:lnT>
                    <a:solidFill>
                      <a:schemeClr val="tx2">
                        <a:lumMod val="20000"/>
                        <a:lumOff val="80000"/>
                      </a:schemeClr>
                    </a:solidFill>
                  </a:tcPr>
                </a:tc>
                <a:extLst>
                  <a:ext uri="{0D108BD9-81ED-4DB2-BD59-A6C34878D82A}">
                    <a16:rowId xmlns:a16="http://schemas.microsoft.com/office/drawing/2014/main" val="1497590894"/>
                  </a:ext>
                </a:extLst>
              </a:tr>
              <a:tr h="0">
                <a:tc>
                  <a:txBody>
                    <a:bodyPr/>
                    <a:lstStyle/>
                    <a:p>
                      <a:pPr indent="0" algn="l"/>
                      <a:r>
                        <a:rPr lang="fr-FR" sz="1800" b="0" baseline="0" noProof="0" dirty="0">
                          <a:solidFill>
                            <a:schemeClr val="tx1"/>
                          </a:solidFill>
                        </a:rPr>
                        <a:t>Événements indésirables </a:t>
                      </a:r>
                      <a:r>
                        <a:rPr lang="fr-FR" sz="1800" b="0" baseline="0" noProof="0" dirty="0" err="1">
                          <a:solidFill>
                            <a:schemeClr val="tx1"/>
                          </a:solidFill>
                        </a:rPr>
                        <a:t>hématologiques</a:t>
                      </a:r>
                      <a:r>
                        <a:rPr lang="fr-FR" sz="1800" b="0" baseline="30000" noProof="0" dirty="0" err="1">
                          <a:solidFill>
                            <a:schemeClr val="tx1"/>
                          </a:solidFill>
                        </a:rPr>
                        <a:t>c</a:t>
                      </a:r>
                      <a:endParaRPr lang="fr-FR" sz="1800" b="0" baseline="30000" noProof="0" dirty="0">
                        <a:solidFill>
                          <a:schemeClr val="tx1"/>
                        </a:solidFill>
                        <a:latin typeface="Arial" panose="020B0604020202020204" pitchFamily="34" charset="0"/>
                        <a:cs typeface="Arial" panose="020B0604020202020204" pitchFamily="34" charset="0"/>
                      </a:endParaRPr>
                    </a:p>
                  </a:txBody>
                  <a:tcPr marL="72000" marR="72000" marT="72000" marB="72000" anchor="ctr"/>
                </a:tc>
                <a:tc>
                  <a:txBody>
                    <a:bodyPr/>
                    <a:lstStyle/>
                    <a:p>
                      <a:pPr algn="ctr"/>
                      <a:r>
                        <a:rPr lang="fr-FR" sz="1800" baseline="0" noProof="0" dirty="0">
                          <a:solidFill>
                            <a:schemeClr val="tx1"/>
                          </a:solidFill>
                        </a:rPr>
                        <a:t>5 (16,7)</a:t>
                      </a:r>
                      <a:endParaRPr lang="fr-FR" sz="1800" baseline="0" noProof="0" dirty="0">
                        <a:solidFill>
                          <a:schemeClr val="tx1"/>
                        </a:solidFill>
                        <a:latin typeface="Arial" panose="020B0604020202020204" pitchFamily="34" charset="0"/>
                        <a:cs typeface="Arial" panose="020B0604020202020204" pitchFamily="34" charset="0"/>
                      </a:endParaRPr>
                    </a:p>
                  </a:txBody>
                  <a:tcPr marL="72000" marR="72000" marT="72000" marB="72000" anchor="ctr"/>
                </a:tc>
                <a:extLst>
                  <a:ext uri="{0D108BD9-81ED-4DB2-BD59-A6C34878D82A}">
                    <a16:rowId xmlns:a16="http://schemas.microsoft.com/office/drawing/2014/main" val="2464608887"/>
                  </a:ext>
                </a:extLst>
              </a:tr>
              <a:tr h="0">
                <a:tc>
                  <a:txBody>
                    <a:bodyPr/>
                    <a:lstStyle/>
                    <a:p>
                      <a:pPr indent="0" algn="l"/>
                      <a:r>
                        <a:rPr lang="fr-FR" sz="1800" b="0" baseline="0" noProof="0" dirty="0">
                          <a:solidFill>
                            <a:schemeClr val="tx1"/>
                          </a:solidFill>
                        </a:rPr>
                        <a:t>Fatigue</a:t>
                      </a:r>
                      <a:endParaRPr lang="fr-FR" sz="1800" b="0" baseline="0" noProof="0" dirty="0">
                        <a:solidFill>
                          <a:schemeClr val="tx1"/>
                        </a:solidFill>
                        <a:latin typeface="Arial" panose="020B0604020202020204" pitchFamily="34" charset="0"/>
                        <a:cs typeface="Arial" panose="020B0604020202020204" pitchFamily="34" charset="0"/>
                      </a:endParaRPr>
                    </a:p>
                  </a:txBody>
                  <a:tcPr marL="72000" marR="72000" marT="72000" marB="72000" anchor="ctr">
                    <a:solidFill>
                      <a:schemeClr val="tx2">
                        <a:lumMod val="20000"/>
                        <a:lumOff val="80000"/>
                      </a:schemeClr>
                    </a:solidFill>
                  </a:tcPr>
                </a:tc>
                <a:tc>
                  <a:txBody>
                    <a:bodyPr/>
                    <a:lstStyle/>
                    <a:p>
                      <a:pPr algn="ctr"/>
                      <a:r>
                        <a:rPr lang="fr-FR" sz="1800" baseline="0" noProof="0" dirty="0">
                          <a:solidFill>
                            <a:schemeClr val="tx1"/>
                          </a:solidFill>
                        </a:rPr>
                        <a:t>4 (13,3)</a:t>
                      </a:r>
                      <a:endParaRPr lang="fr-FR" sz="1800" baseline="0" noProof="0" dirty="0">
                        <a:solidFill>
                          <a:schemeClr val="tx1"/>
                        </a:solidFill>
                        <a:latin typeface="Arial" panose="020B0604020202020204" pitchFamily="34" charset="0"/>
                        <a:cs typeface="Arial" panose="020B0604020202020204" pitchFamily="34" charset="0"/>
                      </a:endParaRPr>
                    </a:p>
                  </a:txBody>
                  <a:tcPr marL="72000" marR="72000" marT="72000" marB="72000" anchor="ctr">
                    <a:solidFill>
                      <a:schemeClr val="tx2">
                        <a:lumMod val="20000"/>
                        <a:lumOff val="80000"/>
                      </a:schemeClr>
                    </a:solidFill>
                  </a:tcPr>
                </a:tc>
                <a:extLst>
                  <a:ext uri="{0D108BD9-81ED-4DB2-BD59-A6C34878D82A}">
                    <a16:rowId xmlns:a16="http://schemas.microsoft.com/office/drawing/2014/main" val="1726434648"/>
                  </a:ext>
                </a:extLst>
              </a:tr>
              <a:tr h="0">
                <a:tc>
                  <a:txBody>
                    <a:bodyPr/>
                    <a:lstStyle/>
                    <a:p>
                      <a:pPr indent="0" algn="l"/>
                      <a:r>
                        <a:rPr lang="fr-FR" sz="1800" b="0" baseline="0" noProof="0" dirty="0">
                          <a:solidFill>
                            <a:schemeClr val="tx1"/>
                          </a:solidFill>
                        </a:rPr>
                        <a:t>Exacerbation d’une neuropathie sensitive périphérique préexistante </a:t>
                      </a:r>
                      <a:endParaRPr lang="fr-FR" sz="1800" b="0" baseline="0" noProof="0" dirty="0">
                        <a:solidFill>
                          <a:schemeClr val="tx1"/>
                        </a:solidFill>
                        <a:latin typeface="Arial" panose="020B0604020202020204" pitchFamily="34" charset="0"/>
                        <a:cs typeface="Arial" panose="020B0604020202020204" pitchFamily="34" charset="0"/>
                      </a:endParaRPr>
                    </a:p>
                  </a:txBody>
                  <a:tcPr marL="72000" marR="72000" marT="72000" marB="72000" anchor="ctr"/>
                </a:tc>
                <a:tc>
                  <a:txBody>
                    <a:bodyPr/>
                    <a:lstStyle/>
                    <a:p>
                      <a:pPr algn="ctr"/>
                      <a:r>
                        <a:rPr lang="fr-FR" sz="1800" baseline="0" noProof="0" dirty="0">
                          <a:solidFill>
                            <a:schemeClr val="tx1"/>
                          </a:solidFill>
                        </a:rPr>
                        <a:t>3 (10,0)</a:t>
                      </a:r>
                      <a:endParaRPr lang="fr-FR" sz="1800" baseline="0" noProof="0" dirty="0">
                        <a:solidFill>
                          <a:schemeClr val="tx1"/>
                        </a:solidFill>
                        <a:latin typeface="Arial" panose="020B0604020202020204" pitchFamily="34" charset="0"/>
                        <a:cs typeface="Arial" panose="020B0604020202020204" pitchFamily="34" charset="0"/>
                      </a:endParaRPr>
                    </a:p>
                  </a:txBody>
                  <a:tcPr marL="72000" marR="72000" marT="72000" marB="72000" anchor="ctr"/>
                </a:tc>
                <a:extLst>
                  <a:ext uri="{0D108BD9-81ED-4DB2-BD59-A6C34878D82A}">
                    <a16:rowId xmlns:a16="http://schemas.microsoft.com/office/drawing/2014/main" val="1183785548"/>
                  </a:ext>
                </a:extLst>
              </a:tr>
              <a:tr h="0">
                <a:tc>
                  <a:txBody>
                    <a:bodyPr/>
                    <a:lstStyle/>
                    <a:p>
                      <a:pPr indent="0" algn="l"/>
                      <a:r>
                        <a:rPr lang="fr-FR" sz="1800" b="0" baseline="0" noProof="0" dirty="0">
                          <a:solidFill>
                            <a:schemeClr val="tx1"/>
                          </a:solidFill>
                        </a:rPr>
                        <a:t>Toux </a:t>
                      </a:r>
                      <a:endParaRPr lang="fr-FR" sz="1800" b="0" baseline="0" noProof="0" dirty="0">
                        <a:solidFill>
                          <a:schemeClr val="tx1"/>
                        </a:solidFill>
                        <a:latin typeface="Arial" panose="020B0604020202020204" pitchFamily="34" charset="0"/>
                        <a:cs typeface="Arial" panose="020B0604020202020204" pitchFamily="34" charset="0"/>
                      </a:endParaRPr>
                    </a:p>
                  </a:txBody>
                  <a:tcPr marL="72000" marR="72000" marT="72000" marB="72000" anchor="ctr">
                    <a:lnB w="12700" cap="flat" cmpd="sng" algn="ctr">
                      <a:solidFill>
                        <a:schemeClr val="accent1"/>
                      </a:solidFill>
                      <a:prstDash val="solid"/>
                      <a:round/>
                      <a:headEnd type="none" w="med" len="med"/>
                      <a:tailEnd type="none" w="med" len="med"/>
                    </a:lnB>
                    <a:solidFill>
                      <a:schemeClr val="tx2">
                        <a:lumMod val="20000"/>
                        <a:lumOff val="80000"/>
                      </a:schemeClr>
                    </a:solidFill>
                  </a:tcPr>
                </a:tc>
                <a:tc>
                  <a:txBody>
                    <a:bodyPr/>
                    <a:lstStyle/>
                    <a:p>
                      <a:pPr algn="ctr"/>
                      <a:r>
                        <a:rPr lang="fr-FR" sz="1800" baseline="0" noProof="0" dirty="0">
                          <a:solidFill>
                            <a:schemeClr val="tx1"/>
                          </a:solidFill>
                        </a:rPr>
                        <a:t>2 (6,7)</a:t>
                      </a:r>
                      <a:endParaRPr lang="fr-FR" sz="1800" baseline="0" noProof="0" dirty="0">
                        <a:solidFill>
                          <a:schemeClr val="tx1"/>
                        </a:solidFill>
                        <a:latin typeface="Arial" panose="020B0604020202020204" pitchFamily="34" charset="0"/>
                        <a:cs typeface="Arial" panose="020B0604020202020204" pitchFamily="34" charset="0"/>
                      </a:endParaRPr>
                    </a:p>
                  </a:txBody>
                  <a:tcPr marL="72000" marR="72000" marT="72000" marB="72000" anchor="ctr">
                    <a:lnB w="12700" cap="flat" cmpd="sng" algn="ctr">
                      <a:solidFill>
                        <a:schemeClr val="accent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525507032"/>
                  </a:ext>
                </a:extLst>
              </a:tr>
            </a:tbl>
          </a:graphicData>
        </a:graphic>
      </p:graphicFrame>
      <p:sp>
        <p:nvSpPr>
          <p:cNvPr id="5" name="ZoneTexte 4">
            <a:extLst>
              <a:ext uri="{FF2B5EF4-FFF2-40B4-BE49-F238E27FC236}">
                <a16:creationId xmlns:a16="http://schemas.microsoft.com/office/drawing/2014/main" id="{66F74CD5-D174-E97D-5408-AFCB6AFB060A}"/>
              </a:ext>
            </a:extLst>
          </p:cNvPr>
          <p:cNvSpPr txBox="1"/>
          <p:nvPr/>
        </p:nvSpPr>
        <p:spPr>
          <a:xfrm>
            <a:off x="487680" y="1386023"/>
            <a:ext cx="11220449" cy="646331"/>
          </a:xfrm>
          <a:prstGeom prst="rect">
            <a:avLst/>
          </a:prstGeom>
          <a:noFill/>
        </p:spPr>
        <p:txBody>
          <a:bodyPr wrap="square">
            <a:spAutoFit/>
          </a:bodyPr>
          <a:lstStyle/>
          <a:p>
            <a:r>
              <a:rPr lang="fr-FR" sz="1800" b="1" noProof="0" dirty="0">
                <a:latin typeface="Arial" panose="020B0604020202020204" pitchFamily="34" charset="0"/>
                <a:cs typeface="Arial" panose="020B0604020202020204" pitchFamily="34" charset="0"/>
              </a:rPr>
              <a:t>TEAE (</a:t>
            </a:r>
            <a:r>
              <a:rPr lang="fr-FR" sz="1800" b="1" noProof="0" dirty="0" err="1">
                <a:latin typeface="Arial" panose="020B0604020202020204" pitchFamily="34" charset="0"/>
                <a:cs typeface="Arial" panose="020B0604020202020204" pitchFamily="34" charset="0"/>
              </a:rPr>
              <a:t>Treatment-emergent</a:t>
            </a:r>
            <a:r>
              <a:rPr lang="fr-FR" sz="1800" b="1" noProof="0" dirty="0">
                <a:latin typeface="Arial" panose="020B0604020202020204" pitchFamily="34" charset="0"/>
                <a:cs typeface="Arial" panose="020B0604020202020204" pitchFamily="34" charset="0"/>
              </a:rPr>
              <a:t> adverse </a:t>
            </a:r>
            <a:r>
              <a:rPr lang="fr-FR" sz="1800" b="1" noProof="0" dirty="0" err="1">
                <a:latin typeface="Arial" panose="020B0604020202020204" pitchFamily="34" charset="0"/>
                <a:cs typeface="Arial" panose="020B0604020202020204" pitchFamily="34" charset="0"/>
              </a:rPr>
              <a:t>event</a:t>
            </a:r>
            <a:r>
              <a:rPr lang="fr-FR" sz="1800" b="1" noProof="0" dirty="0">
                <a:latin typeface="Arial" panose="020B0604020202020204" pitchFamily="34" charset="0"/>
                <a:cs typeface="Arial" panose="020B0604020202020204" pitchFamily="34" charset="0"/>
              </a:rPr>
              <a:t>) les plus fréquents (≥ 5 %) conduisant à une interruption/un arrêt prolongé du traitement :</a:t>
            </a:r>
            <a:endParaRPr lang="fr-FR" noProof="0" dirty="0"/>
          </a:p>
        </p:txBody>
      </p:sp>
    </p:spTree>
    <p:extLst>
      <p:ext uri="{BB962C8B-B14F-4D97-AF65-F5344CB8AC3E}">
        <p14:creationId xmlns:p14="http://schemas.microsoft.com/office/powerpoint/2010/main" val="1640268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5973CD46-4224-F276-CFA7-6B84521795DB}"/>
              </a:ext>
            </a:extLst>
          </p:cNvPr>
          <p:cNvSpPr txBox="1"/>
          <p:nvPr/>
        </p:nvSpPr>
        <p:spPr>
          <a:xfrm>
            <a:off x="6107993" y="1395632"/>
            <a:ext cx="5639886" cy="1152623"/>
          </a:xfrm>
          <a:prstGeom prst="rect">
            <a:avLst/>
          </a:prstGeom>
          <a:noFill/>
        </p:spPr>
        <p:txBody>
          <a:bodyPr wrap="square">
            <a:spAutoFit/>
          </a:bodyPr>
          <a:lstStyle/>
          <a:p>
            <a:pPr marL="359981" indent="-359981">
              <a:lnSpc>
                <a:spcPct val="95000"/>
              </a:lnSpc>
              <a:spcBef>
                <a:spcPts val="591"/>
              </a:spcBef>
              <a:buClr>
                <a:schemeClr val="accent1"/>
              </a:buClr>
            </a:pPr>
            <a:r>
              <a:rPr lang="fr-FR" sz="1400" b="1" noProof="0" dirty="0"/>
              <a:t>À la date de clôture des données :</a:t>
            </a:r>
          </a:p>
          <a:p>
            <a:pPr marL="285750" indent="-285750">
              <a:lnSpc>
                <a:spcPct val="95000"/>
              </a:lnSpc>
              <a:spcBef>
                <a:spcPts val="591"/>
              </a:spcBef>
              <a:buClr>
                <a:schemeClr val="accent1"/>
              </a:buClr>
              <a:buFont typeface="Arial" panose="020B0604020202020204" pitchFamily="34" charset="0"/>
              <a:buChar char="•"/>
            </a:pPr>
            <a:r>
              <a:rPr lang="fr-FR" sz="1600" noProof="0" dirty="0"/>
              <a:t>le suivi global médian : 45,2 mois (intervalle : 9,9-49,9) </a:t>
            </a:r>
          </a:p>
          <a:p>
            <a:pPr marL="285750" indent="-285750">
              <a:lnSpc>
                <a:spcPct val="95000"/>
              </a:lnSpc>
              <a:spcBef>
                <a:spcPts val="591"/>
              </a:spcBef>
              <a:buClr>
                <a:schemeClr val="accent1"/>
              </a:buClr>
              <a:buFont typeface="Arial" panose="020B0604020202020204" pitchFamily="34" charset="0"/>
              <a:buChar char="•"/>
            </a:pPr>
            <a:r>
              <a:rPr lang="fr-FR" sz="1600" noProof="0" dirty="0"/>
              <a:t>le suivi après l’interruption/l’arrêt du traitement médian : 21,8 mois (intervalle : 7,5-46,9)</a:t>
            </a:r>
          </a:p>
        </p:txBody>
      </p:sp>
      <p:grpSp>
        <p:nvGrpSpPr>
          <p:cNvPr id="215" name="Groupe 214">
            <a:extLst>
              <a:ext uri="{FF2B5EF4-FFF2-40B4-BE49-F238E27FC236}">
                <a16:creationId xmlns:a16="http://schemas.microsoft.com/office/drawing/2014/main" id="{68C49DD8-DA77-6565-7160-9B12E1CF285E}"/>
              </a:ext>
            </a:extLst>
          </p:cNvPr>
          <p:cNvGrpSpPr/>
          <p:nvPr/>
        </p:nvGrpSpPr>
        <p:grpSpPr>
          <a:xfrm>
            <a:off x="487680" y="1484415"/>
            <a:ext cx="7995223" cy="4642065"/>
            <a:chOff x="290962" y="920500"/>
            <a:chExt cx="8893380" cy="5055815"/>
          </a:xfrm>
        </p:grpSpPr>
        <p:sp>
          <p:nvSpPr>
            <p:cNvPr id="19" name="Text Placeholder 905">
              <a:extLst>
                <a:ext uri="{FF2B5EF4-FFF2-40B4-BE49-F238E27FC236}">
                  <a16:creationId xmlns:a16="http://schemas.microsoft.com/office/drawing/2014/main" id="{87C9E802-CD5F-5DB0-3E6C-7E40BDCD1AFB}"/>
                </a:ext>
              </a:extLst>
            </p:cNvPr>
            <p:cNvSpPr txBox="1">
              <a:spLocks/>
            </p:cNvSpPr>
            <p:nvPr/>
          </p:nvSpPr>
          <p:spPr>
            <a:xfrm>
              <a:off x="1465087" y="5664670"/>
              <a:ext cx="5115527" cy="311645"/>
            </a:xfrm>
            <a:prstGeom prst="rect">
              <a:avLst/>
            </a:prstGeom>
          </p:spPr>
          <p:txBody>
            <a:bodyPr vert="horz" lIns="0" tIns="67499" rIns="0" bIns="67499" rtlCol="0">
              <a:noAutofit/>
            </a:bodyPr>
            <a:lstStyle>
              <a:lvl1pPr marL="174563" marR="168901" indent="-156636" algn="l" defTabSz="1358764" rtl="0" eaLnBrk="1" latinLnBrk="0" hangingPunct="1">
                <a:spcBef>
                  <a:spcPts val="356"/>
                </a:spcBef>
                <a:buClr>
                  <a:srgbClr val="0036A0"/>
                </a:buClr>
                <a:buFontTx/>
                <a:buChar char="•"/>
                <a:tabLst>
                  <a:tab pos="175507" algn="l"/>
                </a:tabLst>
                <a:defRPr lang="en-US" sz="1304" kern="1200" dirty="0" smtClean="0">
                  <a:solidFill>
                    <a:schemeClr val="tx1"/>
                  </a:solidFill>
                  <a:latin typeface="Arial" panose="020B0604020202020204" pitchFamily="34" charset="0"/>
                  <a:ea typeface="+mn-ea"/>
                  <a:cs typeface="Arial" panose="020B0604020202020204" pitchFamily="34" charset="0"/>
                </a:defRPr>
              </a:lvl1pPr>
              <a:lvl2pPr marL="365760" indent="-182880">
                <a:spcBef>
                  <a:spcPts val="356"/>
                </a:spcBef>
                <a:buClr>
                  <a:schemeClr val="accent1"/>
                </a:buClr>
                <a:buFont typeface="Arial" panose="020B0604020202020204" pitchFamily="34" charset="0"/>
                <a:buChar char="−"/>
                <a:defRPr lang="en-US" sz="1304" kern="1200" dirty="0" smtClean="0">
                  <a:solidFill>
                    <a:schemeClr val="tx1"/>
                  </a:solidFill>
                  <a:latin typeface="Arial" panose="020B0604020202020204" pitchFamily="34" charset="0"/>
                  <a:ea typeface="+mn-ea"/>
                  <a:cs typeface="Arial" panose="020B0604020202020204" pitchFamily="34" charset="0"/>
                </a:defRPr>
              </a:lvl2pPr>
              <a:lvl3pPr marL="731520" indent="-285750">
                <a:spcBef>
                  <a:spcPts val="356"/>
                </a:spcBef>
                <a:buClr>
                  <a:schemeClr val="accent1"/>
                </a:buClr>
                <a:buFont typeface="Arial" panose="020B0604020202020204" pitchFamily="34" charset="0"/>
                <a:buChar char="•"/>
                <a:defRPr sz="1300">
                  <a:latin typeface="+mn-lt"/>
                  <a:ea typeface="+mn-ea"/>
                  <a:cs typeface="+mn-cs"/>
                </a:defRPr>
              </a:lvl3pPr>
              <a:lvl4pPr marL="2038145">
                <a:spcBef>
                  <a:spcPts val="356"/>
                </a:spcBef>
                <a:defRPr>
                  <a:latin typeface="+mn-lt"/>
                  <a:ea typeface="+mn-ea"/>
                  <a:cs typeface="+mn-cs"/>
                </a:defRPr>
              </a:lvl4pPr>
              <a:lvl5pPr marL="2717528">
                <a:spcBef>
                  <a:spcPts val="356"/>
                </a:spcBef>
                <a:defRPr>
                  <a:latin typeface="+mn-lt"/>
                  <a:ea typeface="+mn-ea"/>
                  <a:cs typeface="+mn-cs"/>
                </a:defRPr>
              </a:lvl5pPr>
              <a:lvl6pPr marL="3396909">
                <a:defRPr>
                  <a:latin typeface="+mn-lt"/>
                  <a:ea typeface="+mn-ea"/>
                  <a:cs typeface="+mn-cs"/>
                </a:defRPr>
              </a:lvl6pPr>
              <a:lvl7pPr marL="4076290">
                <a:defRPr>
                  <a:latin typeface="+mn-lt"/>
                  <a:ea typeface="+mn-ea"/>
                  <a:cs typeface="+mn-cs"/>
                </a:defRPr>
              </a:lvl7pPr>
              <a:lvl8pPr marL="4755671">
                <a:defRPr>
                  <a:latin typeface="+mn-lt"/>
                  <a:ea typeface="+mn-ea"/>
                  <a:cs typeface="+mn-cs"/>
                </a:defRPr>
              </a:lvl8pPr>
              <a:lvl9pPr marL="5435054">
                <a:defRPr>
                  <a:latin typeface="+mn-lt"/>
                  <a:ea typeface="+mn-ea"/>
                  <a:cs typeface="+mn-cs"/>
                </a:defRPr>
              </a:lvl9pPr>
            </a:lstStyle>
            <a:p>
              <a:pPr marL="0" marR="168901" lvl="0" indent="0" algn="ctr" defTabSz="1358764" rtl="0" eaLnBrk="1" fontAlgn="auto" latinLnBrk="0" hangingPunct="1">
                <a:lnSpc>
                  <a:spcPct val="95000"/>
                </a:lnSpc>
                <a:spcBef>
                  <a:spcPts val="591"/>
                </a:spcBef>
                <a:spcAft>
                  <a:spcPts val="0"/>
                </a:spcAft>
                <a:buClr>
                  <a:srgbClr val="4F81BD"/>
                </a:buClr>
                <a:buSzTx/>
                <a:buFontTx/>
                <a:buNone/>
                <a:tabLst>
                  <a:tab pos="175507" algn="l"/>
                </a:tabLst>
                <a:defRPr/>
              </a:pPr>
              <a:r>
                <a:rPr kumimoji="0" lang="fr-FR"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rPr>
                <a:t>Temps écoulé depuis la dose initiale, mois</a:t>
              </a:r>
            </a:p>
          </p:txBody>
        </p:sp>
        <p:grpSp>
          <p:nvGrpSpPr>
            <p:cNvPr id="214" name="Groupe 213">
              <a:extLst>
                <a:ext uri="{FF2B5EF4-FFF2-40B4-BE49-F238E27FC236}">
                  <a16:creationId xmlns:a16="http://schemas.microsoft.com/office/drawing/2014/main" id="{17F9D472-A253-B8A8-F5C1-2FB3CCFB57E1}"/>
                </a:ext>
              </a:extLst>
            </p:cNvPr>
            <p:cNvGrpSpPr/>
            <p:nvPr/>
          </p:nvGrpSpPr>
          <p:grpSpPr>
            <a:xfrm>
              <a:off x="290962" y="920500"/>
              <a:ext cx="8893380" cy="4756354"/>
              <a:chOff x="196832" y="1817857"/>
              <a:chExt cx="8326163" cy="4269573"/>
            </a:xfrm>
          </p:grpSpPr>
          <p:sp>
            <p:nvSpPr>
              <p:cNvPr id="25" name="Text Placeholder 905">
                <a:extLst>
                  <a:ext uri="{FF2B5EF4-FFF2-40B4-BE49-F238E27FC236}">
                    <a16:creationId xmlns:a16="http://schemas.microsoft.com/office/drawing/2014/main" id="{C5C65BC1-1C59-4FBB-A9A4-C14810FFE26A}"/>
                  </a:ext>
                </a:extLst>
              </p:cNvPr>
              <p:cNvSpPr txBox="1">
                <a:spLocks/>
              </p:cNvSpPr>
              <p:nvPr/>
            </p:nvSpPr>
            <p:spPr>
              <a:xfrm rot="16200000">
                <a:off x="-1528965" y="3629765"/>
                <a:ext cx="3850712" cy="399117"/>
              </a:xfrm>
              <a:prstGeom prst="rect">
                <a:avLst/>
              </a:prstGeom>
            </p:spPr>
            <p:txBody>
              <a:bodyPr vert="horz" lIns="0" tIns="67499" rIns="0" bIns="67499" rtlCol="0">
                <a:noAutofit/>
              </a:bodyPr>
              <a:lstStyle>
                <a:lvl1pPr marL="174563" marR="168901" indent="-156636" algn="l" defTabSz="1358764" rtl="0" eaLnBrk="1" latinLnBrk="0" hangingPunct="1">
                  <a:spcBef>
                    <a:spcPts val="356"/>
                  </a:spcBef>
                  <a:buClr>
                    <a:srgbClr val="0036A0"/>
                  </a:buClr>
                  <a:buFontTx/>
                  <a:buChar char="•"/>
                  <a:tabLst>
                    <a:tab pos="175507" algn="l"/>
                  </a:tabLst>
                  <a:defRPr lang="en-US" sz="1304" kern="1200" dirty="0" smtClean="0">
                    <a:solidFill>
                      <a:schemeClr val="tx1"/>
                    </a:solidFill>
                    <a:latin typeface="Arial" panose="020B0604020202020204" pitchFamily="34" charset="0"/>
                    <a:ea typeface="+mn-ea"/>
                    <a:cs typeface="Arial" panose="020B0604020202020204" pitchFamily="34" charset="0"/>
                  </a:defRPr>
                </a:lvl1pPr>
                <a:lvl2pPr marL="365760" indent="-182880">
                  <a:spcBef>
                    <a:spcPts val="356"/>
                  </a:spcBef>
                  <a:buClr>
                    <a:schemeClr val="accent1"/>
                  </a:buClr>
                  <a:buFont typeface="Arial" panose="020B0604020202020204" pitchFamily="34" charset="0"/>
                  <a:buChar char="−"/>
                  <a:defRPr lang="en-US" sz="1304" kern="1200" dirty="0" smtClean="0">
                    <a:solidFill>
                      <a:schemeClr val="tx1"/>
                    </a:solidFill>
                    <a:latin typeface="Arial" panose="020B0604020202020204" pitchFamily="34" charset="0"/>
                    <a:ea typeface="+mn-ea"/>
                    <a:cs typeface="Arial" panose="020B0604020202020204" pitchFamily="34" charset="0"/>
                  </a:defRPr>
                </a:lvl2pPr>
                <a:lvl3pPr marL="731520" indent="-285750">
                  <a:spcBef>
                    <a:spcPts val="356"/>
                  </a:spcBef>
                  <a:buClr>
                    <a:schemeClr val="accent1"/>
                  </a:buClr>
                  <a:buFont typeface="Arial" panose="020B0604020202020204" pitchFamily="34" charset="0"/>
                  <a:buChar char="•"/>
                  <a:defRPr sz="1300">
                    <a:latin typeface="+mn-lt"/>
                    <a:ea typeface="+mn-ea"/>
                    <a:cs typeface="+mn-cs"/>
                  </a:defRPr>
                </a:lvl3pPr>
                <a:lvl4pPr marL="2038145">
                  <a:spcBef>
                    <a:spcPts val="356"/>
                  </a:spcBef>
                  <a:defRPr>
                    <a:latin typeface="+mn-lt"/>
                    <a:ea typeface="+mn-ea"/>
                    <a:cs typeface="+mn-cs"/>
                  </a:defRPr>
                </a:lvl4pPr>
                <a:lvl5pPr marL="2717528">
                  <a:spcBef>
                    <a:spcPts val="356"/>
                  </a:spcBef>
                  <a:defRPr>
                    <a:latin typeface="+mn-lt"/>
                    <a:ea typeface="+mn-ea"/>
                    <a:cs typeface="+mn-cs"/>
                  </a:defRPr>
                </a:lvl5pPr>
                <a:lvl6pPr marL="3396909">
                  <a:defRPr>
                    <a:latin typeface="+mn-lt"/>
                    <a:ea typeface="+mn-ea"/>
                    <a:cs typeface="+mn-cs"/>
                  </a:defRPr>
                </a:lvl6pPr>
                <a:lvl7pPr marL="4076290">
                  <a:defRPr>
                    <a:latin typeface="+mn-lt"/>
                    <a:ea typeface="+mn-ea"/>
                    <a:cs typeface="+mn-cs"/>
                  </a:defRPr>
                </a:lvl7pPr>
                <a:lvl8pPr marL="4755671">
                  <a:defRPr>
                    <a:latin typeface="+mn-lt"/>
                    <a:ea typeface="+mn-ea"/>
                    <a:cs typeface="+mn-cs"/>
                  </a:defRPr>
                </a:lvl8pPr>
                <a:lvl9pPr marL="5435054">
                  <a:defRPr>
                    <a:latin typeface="+mn-lt"/>
                    <a:ea typeface="+mn-ea"/>
                    <a:cs typeface="+mn-cs"/>
                  </a:defRPr>
                </a:lvl9pPr>
              </a:lstStyle>
              <a:p>
                <a:pPr marL="0" marR="168901" lvl="0" indent="0" algn="ctr" defTabSz="1358764" rtl="0" eaLnBrk="1" fontAlgn="auto" latinLnBrk="0" hangingPunct="1">
                  <a:lnSpc>
                    <a:spcPct val="95000"/>
                  </a:lnSpc>
                  <a:spcBef>
                    <a:spcPts val="591"/>
                  </a:spcBef>
                  <a:spcAft>
                    <a:spcPts val="0"/>
                  </a:spcAft>
                  <a:buClr>
                    <a:srgbClr val="4F81BD"/>
                  </a:buClr>
                  <a:buSzTx/>
                  <a:buFontTx/>
                  <a:buNone/>
                  <a:tabLst>
                    <a:tab pos="175507" algn="l"/>
                  </a:tabLst>
                  <a:defRPr/>
                </a:pPr>
                <a:r>
                  <a:rPr kumimoji="0" lang="fr-FR"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rPr>
                  <a:t>Patient</a:t>
                </a:r>
                <a:endParaRPr kumimoji="0" lang="fr-FR"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59" name="TextBox 2409">
                <a:extLst>
                  <a:ext uri="{FF2B5EF4-FFF2-40B4-BE49-F238E27FC236}">
                    <a16:creationId xmlns:a16="http://schemas.microsoft.com/office/drawing/2014/main" id="{5AE07F0D-3A99-6AA7-7E97-ABC40FC044A5}"/>
                  </a:ext>
                </a:extLst>
              </p:cNvPr>
              <p:cNvSpPr txBox="1"/>
              <p:nvPr/>
            </p:nvSpPr>
            <p:spPr>
              <a:xfrm>
                <a:off x="5523305" y="4537788"/>
                <a:ext cx="2042681" cy="276999"/>
              </a:xfrm>
              <a:prstGeom prst="rect">
                <a:avLst/>
              </a:prstGeom>
              <a:noFill/>
            </p:spPr>
            <p:txBody>
              <a:bodyPr wrap="squar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a:ln>
                      <a:noFill/>
                    </a:ln>
                    <a:solidFill>
                      <a:sysClr val="windowText" lastClr="000000"/>
                    </a:solidFill>
                    <a:effectLst/>
                    <a:uLnTx/>
                    <a:uFillTx/>
                    <a:cs typeface="Arial" panose="020B0604020202020204" pitchFamily="34" charset="0"/>
                    <a:sym typeface="Arial"/>
                  </a:rPr>
                  <a:t>Mort</a:t>
                </a:r>
              </a:p>
            </p:txBody>
          </p:sp>
          <p:sp>
            <p:nvSpPr>
              <p:cNvPr id="60" name="TextBox 2410">
                <a:extLst>
                  <a:ext uri="{FF2B5EF4-FFF2-40B4-BE49-F238E27FC236}">
                    <a16:creationId xmlns:a16="http://schemas.microsoft.com/office/drawing/2014/main" id="{B8DD4532-A7DD-3D09-BA10-E3846F66F15D}"/>
                  </a:ext>
                </a:extLst>
              </p:cNvPr>
              <p:cNvSpPr txBox="1"/>
              <p:nvPr/>
            </p:nvSpPr>
            <p:spPr>
              <a:xfrm>
                <a:off x="5523305" y="4324393"/>
                <a:ext cx="2042681" cy="276999"/>
              </a:xfrm>
              <a:prstGeom prst="rect">
                <a:avLst/>
              </a:prstGeom>
              <a:noFill/>
            </p:spPr>
            <p:txBody>
              <a:bodyPr wrap="squar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200" kern="0" noProof="0" dirty="0">
                    <a:solidFill>
                      <a:sysClr val="windowText" lastClr="000000"/>
                    </a:solidFill>
                    <a:cs typeface="Arial" panose="020B0604020202020204" pitchFamily="34" charset="0"/>
                    <a:sym typeface="Arial"/>
                  </a:rPr>
                  <a:t>Progression</a:t>
                </a:r>
                <a:r>
                  <a:rPr kumimoji="0" lang="fr-FR" sz="1200" b="0" i="0" u="none" strike="noStrike" kern="0" cap="none" spc="0" normalizeH="0" baseline="0" noProof="0" dirty="0">
                    <a:ln>
                      <a:noFill/>
                    </a:ln>
                    <a:solidFill>
                      <a:sysClr val="windowText" lastClr="000000"/>
                    </a:solidFill>
                    <a:effectLst/>
                    <a:uLnTx/>
                    <a:uFillTx/>
                    <a:cs typeface="Arial" panose="020B0604020202020204" pitchFamily="34" charset="0"/>
                    <a:sym typeface="Arial"/>
                  </a:rPr>
                  <a:t> confirmée</a:t>
                </a:r>
              </a:p>
            </p:txBody>
          </p:sp>
          <p:sp>
            <p:nvSpPr>
              <p:cNvPr id="62" name="TextBox 2412">
                <a:extLst>
                  <a:ext uri="{FF2B5EF4-FFF2-40B4-BE49-F238E27FC236}">
                    <a16:creationId xmlns:a16="http://schemas.microsoft.com/office/drawing/2014/main" id="{83E712AD-E38B-E617-C105-21EAFC34A60C}"/>
                  </a:ext>
                </a:extLst>
              </p:cNvPr>
              <p:cNvSpPr txBox="1"/>
              <p:nvPr/>
            </p:nvSpPr>
            <p:spPr>
              <a:xfrm>
                <a:off x="6480314" y="3594628"/>
                <a:ext cx="2042681" cy="276999"/>
              </a:xfrm>
              <a:prstGeom prst="rect">
                <a:avLst/>
              </a:prstGeom>
              <a:noFill/>
            </p:spPr>
            <p:txBody>
              <a:bodyPr wrap="squar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a:ln>
                      <a:noFill/>
                    </a:ln>
                    <a:solidFill>
                      <a:sysClr val="windowText" lastClr="000000"/>
                    </a:solidFill>
                    <a:effectLst/>
                    <a:uLnTx/>
                    <a:uFillTx/>
                    <a:cs typeface="Arial" panose="020B0604020202020204" pitchFamily="34" charset="0"/>
                    <a:sym typeface="Arial"/>
                  </a:rPr>
                  <a:t>RC</a:t>
                </a:r>
              </a:p>
            </p:txBody>
          </p:sp>
          <p:sp>
            <p:nvSpPr>
              <p:cNvPr id="69" name="TextBox 2419">
                <a:extLst>
                  <a:ext uri="{FF2B5EF4-FFF2-40B4-BE49-F238E27FC236}">
                    <a16:creationId xmlns:a16="http://schemas.microsoft.com/office/drawing/2014/main" id="{9007303C-F883-5384-6C79-7AF7D727EF1D}"/>
                  </a:ext>
                </a:extLst>
              </p:cNvPr>
              <p:cNvSpPr txBox="1"/>
              <p:nvPr/>
            </p:nvSpPr>
            <p:spPr>
              <a:xfrm>
                <a:off x="5502028" y="4724088"/>
                <a:ext cx="2279477" cy="276999"/>
              </a:xfrm>
              <a:prstGeom prst="rect">
                <a:avLst/>
              </a:prstGeom>
              <a:noFill/>
            </p:spPr>
            <p:txBody>
              <a:bodyPr wrap="squar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a:ln>
                      <a:noFill/>
                    </a:ln>
                    <a:solidFill>
                      <a:sysClr val="windowText" lastClr="000000"/>
                    </a:solidFill>
                    <a:effectLst/>
                    <a:uLnTx/>
                    <a:uFillTx/>
                    <a:cs typeface="Arial" panose="020B0604020202020204" pitchFamily="34" charset="0"/>
                    <a:sym typeface="Arial"/>
                  </a:rPr>
                  <a:t>En cours sans événement</a:t>
                </a:r>
              </a:p>
            </p:txBody>
          </p:sp>
          <p:sp>
            <p:nvSpPr>
              <p:cNvPr id="70" name="TextBox 2420">
                <a:extLst>
                  <a:ext uri="{FF2B5EF4-FFF2-40B4-BE49-F238E27FC236}">
                    <a16:creationId xmlns:a16="http://schemas.microsoft.com/office/drawing/2014/main" id="{AD2C7F59-ACFE-D2A1-C288-55E37F7530AB}"/>
                  </a:ext>
                </a:extLst>
              </p:cNvPr>
              <p:cNvSpPr txBox="1"/>
              <p:nvPr/>
            </p:nvSpPr>
            <p:spPr>
              <a:xfrm>
                <a:off x="5523305" y="4973854"/>
                <a:ext cx="2042681" cy="276999"/>
              </a:xfrm>
              <a:prstGeom prst="rect">
                <a:avLst/>
              </a:prstGeom>
              <a:noFill/>
            </p:spPr>
            <p:txBody>
              <a:bodyPr wrap="squar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a:ln>
                      <a:noFill/>
                    </a:ln>
                    <a:solidFill>
                      <a:sysClr val="windowText" lastClr="000000"/>
                    </a:solidFill>
                    <a:effectLst/>
                    <a:uLnTx/>
                    <a:uFillTx/>
                    <a:cs typeface="Arial" panose="020B0604020202020204" pitchFamily="34" charset="0"/>
                    <a:sym typeface="Arial"/>
                  </a:rPr>
                  <a:t>Sous traitement</a:t>
                </a:r>
              </a:p>
            </p:txBody>
          </p:sp>
          <p:sp>
            <p:nvSpPr>
              <p:cNvPr id="71" name="TextBox 2421">
                <a:extLst>
                  <a:ext uri="{FF2B5EF4-FFF2-40B4-BE49-F238E27FC236}">
                    <a16:creationId xmlns:a16="http://schemas.microsoft.com/office/drawing/2014/main" id="{8AB4263B-DBD7-F39A-F3C6-3BF542FEE495}"/>
                  </a:ext>
                </a:extLst>
              </p:cNvPr>
              <p:cNvSpPr txBox="1"/>
              <p:nvPr/>
            </p:nvSpPr>
            <p:spPr>
              <a:xfrm>
                <a:off x="5523305" y="5191890"/>
                <a:ext cx="2042681" cy="276999"/>
              </a:xfrm>
              <a:prstGeom prst="rect">
                <a:avLst/>
              </a:prstGeom>
              <a:noFill/>
            </p:spPr>
            <p:txBody>
              <a:bodyPr wrap="squar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a:ln>
                      <a:noFill/>
                    </a:ln>
                    <a:solidFill>
                      <a:sysClr val="windowText" lastClr="000000"/>
                    </a:solidFill>
                    <a:effectLst/>
                    <a:uLnTx/>
                    <a:uFillTx/>
                    <a:cs typeface="Arial" panose="020B0604020202020204" pitchFamily="34" charset="0"/>
                    <a:sym typeface="Arial"/>
                  </a:rPr>
                  <a:t>Hors traitement</a:t>
                </a:r>
              </a:p>
            </p:txBody>
          </p:sp>
          <p:grpSp>
            <p:nvGrpSpPr>
              <p:cNvPr id="209" name="Groupe 208">
                <a:extLst>
                  <a:ext uri="{FF2B5EF4-FFF2-40B4-BE49-F238E27FC236}">
                    <a16:creationId xmlns:a16="http://schemas.microsoft.com/office/drawing/2014/main" id="{AA684E10-0423-5CF0-4A3D-FD04BE68A964}"/>
                  </a:ext>
                </a:extLst>
              </p:cNvPr>
              <p:cNvGrpSpPr/>
              <p:nvPr/>
            </p:nvGrpSpPr>
            <p:grpSpPr>
              <a:xfrm>
                <a:off x="555785" y="1817857"/>
                <a:ext cx="7967210" cy="4269573"/>
                <a:chOff x="555785" y="1818418"/>
                <a:chExt cx="7967210" cy="4269573"/>
              </a:xfrm>
            </p:grpSpPr>
            <p:grpSp>
              <p:nvGrpSpPr>
                <p:cNvPr id="20" name="Group 2366">
                  <a:extLst>
                    <a:ext uri="{FF2B5EF4-FFF2-40B4-BE49-F238E27FC236}">
                      <a16:creationId xmlns:a16="http://schemas.microsoft.com/office/drawing/2014/main" id="{DA3641F9-3960-5AF6-7E2C-CAE7FB4A5197}"/>
                    </a:ext>
                  </a:extLst>
                </p:cNvPr>
                <p:cNvGrpSpPr/>
                <p:nvPr/>
              </p:nvGrpSpPr>
              <p:grpSpPr>
                <a:xfrm>
                  <a:off x="555785" y="5783914"/>
                  <a:ext cx="6543599" cy="304077"/>
                  <a:chOff x="609473" y="8668893"/>
                  <a:chExt cx="5141256" cy="1035520"/>
                </a:xfrm>
              </p:grpSpPr>
              <p:sp>
                <p:nvSpPr>
                  <p:cNvPr id="193" name="object 138">
                    <a:extLst>
                      <a:ext uri="{FF2B5EF4-FFF2-40B4-BE49-F238E27FC236}">
                        <a16:creationId xmlns:a16="http://schemas.microsoft.com/office/drawing/2014/main" id="{CC44212C-6F1A-8E14-99CF-5403892373C3}"/>
                      </a:ext>
                    </a:extLst>
                  </p:cNvPr>
                  <p:cNvSpPr/>
                  <p:nvPr/>
                </p:nvSpPr>
                <p:spPr>
                  <a:xfrm>
                    <a:off x="609473" y="8668893"/>
                    <a:ext cx="5141256" cy="12700"/>
                  </a:xfrm>
                  <a:custGeom>
                    <a:avLst/>
                    <a:gdLst/>
                    <a:ahLst/>
                    <a:cxnLst/>
                    <a:rect l="l" t="t" r="r" b="b"/>
                    <a:pathLst>
                      <a:path w="5870575" h="12700">
                        <a:moveTo>
                          <a:pt x="0" y="12191"/>
                        </a:moveTo>
                        <a:lnTo>
                          <a:pt x="5870448" y="12191"/>
                        </a:lnTo>
                        <a:lnTo>
                          <a:pt x="5870448" y="0"/>
                        </a:lnTo>
                        <a:lnTo>
                          <a:pt x="0" y="0"/>
                        </a:lnTo>
                        <a:lnTo>
                          <a:pt x="0" y="12191"/>
                        </a:lnTo>
                        <a:close/>
                      </a:path>
                    </a:pathLst>
                  </a:custGeom>
                  <a:solidFill>
                    <a:srgbClr val="85888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sysClr val="windowText" lastClr="000000"/>
                      </a:solidFill>
                      <a:effectLst/>
                      <a:uLnTx/>
                      <a:uFillTx/>
                      <a:cs typeface="Arial" panose="020B0604020202020204" pitchFamily="34" charset="0"/>
                      <a:sym typeface="Arial"/>
                    </a:endParaRPr>
                  </a:p>
                </p:txBody>
              </p:sp>
              <p:sp>
                <p:nvSpPr>
                  <p:cNvPr id="194" name="object 140">
                    <a:extLst>
                      <a:ext uri="{FF2B5EF4-FFF2-40B4-BE49-F238E27FC236}">
                        <a16:creationId xmlns:a16="http://schemas.microsoft.com/office/drawing/2014/main" id="{FBF09C78-E5B8-40FA-5FF7-69611F055779}"/>
                      </a:ext>
                    </a:extLst>
                  </p:cNvPr>
                  <p:cNvSpPr/>
                  <p:nvPr/>
                </p:nvSpPr>
                <p:spPr>
                  <a:xfrm>
                    <a:off x="609473" y="8668893"/>
                    <a:ext cx="5141256" cy="12700"/>
                  </a:xfrm>
                  <a:custGeom>
                    <a:avLst/>
                    <a:gdLst/>
                    <a:ahLst/>
                    <a:cxnLst/>
                    <a:rect l="l" t="t" r="r" b="b"/>
                    <a:pathLst>
                      <a:path w="5870575" h="12700">
                        <a:moveTo>
                          <a:pt x="0" y="12191"/>
                        </a:moveTo>
                        <a:lnTo>
                          <a:pt x="5870448" y="12191"/>
                        </a:lnTo>
                        <a:lnTo>
                          <a:pt x="5870448" y="0"/>
                        </a:lnTo>
                        <a:lnTo>
                          <a:pt x="0" y="0"/>
                        </a:lnTo>
                        <a:lnTo>
                          <a:pt x="0" y="12191"/>
                        </a:lnTo>
                        <a:close/>
                      </a:path>
                    </a:pathLst>
                  </a:custGeom>
                  <a:solidFill>
                    <a:srgbClr val="85888A"/>
                  </a:solidFill>
                  <a:ln>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sysClr val="windowText" lastClr="000000"/>
                      </a:solidFill>
                      <a:effectLst/>
                      <a:uLnTx/>
                      <a:uFillTx/>
                      <a:cs typeface="Arial" panose="020B0604020202020204" pitchFamily="34" charset="0"/>
                      <a:sym typeface="Arial"/>
                    </a:endParaRPr>
                  </a:p>
                </p:txBody>
              </p:sp>
              <p:sp>
                <p:nvSpPr>
                  <p:cNvPr id="195" name="object 141">
                    <a:extLst>
                      <a:ext uri="{FF2B5EF4-FFF2-40B4-BE49-F238E27FC236}">
                        <a16:creationId xmlns:a16="http://schemas.microsoft.com/office/drawing/2014/main" id="{F1A854FC-7C31-2039-E933-775A14F85BDE}"/>
                      </a:ext>
                    </a:extLst>
                  </p:cNvPr>
                  <p:cNvSpPr/>
                  <p:nvPr/>
                </p:nvSpPr>
                <p:spPr>
                  <a:xfrm>
                    <a:off x="755650" y="8674984"/>
                    <a:ext cx="4482465" cy="242688"/>
                  </a:xfrm>
                  <a:custGeom>
                    <a:avLst/>
                    <a:gdLst/>
                    <a:ahLst/>
                    <a:cxnLst/>
                    <a:rect l="l" t="t" r="r" b="b"/>
                    <a:pathLst>
                      <a:path w="4482465" h="43815">
                        <a:moveTo>
                          <a:pt x="0" y="0"/>
                        </a:moveTo>
                        <a:lnTo>
                          <a:pt x="0" y="43815"/>
                        </a:lnTo>
                      </a:path>
                      <a:path w="4482465" h="43815">
                        <a:moveTo>
                          <a:pt x="747014" y="0"/>
                        </a:moveTo>
                        <a:lnTo>
                          <a:pt x="747014" y="43815"/>
                        </a:lnTo>
                      </a:path>
                      <a:path w="4482465" h="43815">
                        <a:moveTo>
                          <a:pt x="1494027" y="0"/>
                        </a:moveTo>
                        <a:lnTo>
                          <a:pt x="1494027" y="43815"/>
                        </a:lnTo>
                      </a:path>
                      <a:path w="4482465" h="43815">
                        <a:moveTo>
                          <a:pt x="2241042" y="0"/>
                        </a:moveTo>
                        <a:lnTo>
                          <a:pt x="2241042" y="43815"/>
                        </a:lnTo>
                      </a:path>
                      <a:path w="4482465" h="43815">
                        <a:moveTo>
                          <a:pt x="2988056" y="0"/>
                        </a:moveTo>
                        <a:lnTo>
                          <a:pt x="2988056" y="43815"/>
                        </a:lnTo>
                      </a:path>
                      <a:path w="4482465" h="43815">
                        <a:moveTo>
                          <a:pt x="3735070" y="0"/>
                        </a:moveTo>
                        <a:lnTo>
                          <a:pt x="3735070" y="43815"/>
                        </a:lnTo>
                      </a:path>
                      <a:path w="4482465" h="43815">
                        <a:moveTo>
                          <a:pt x="4482084" y="0"/>
                        </a:moveTo>
                        <a:lnTo>
                          <a:pt x="4482084" y="43815"/>
                        </a:lnTo>
                      </a:path>
                    </a:pathLst>
                  </a:custGeom>
                  <a:ln w="12192">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sysClr val="windowText" lastClr="000000"/>
                      </a:solidFill>
                      <a:effectLst/>
                      <a:uLnTx/>
                      <a:uFillTx/>
                      <a:cs typeface="Arial" panose="020B0604020202020204" pitchFamily="34" charset="0"/>
                      <a:sym typeface="Arial"/>
                    </a:endParaRPr>
                  </a:p>
                </p:txBody>
              </p:sp>
              <p:sp>
                <p:nvSpPr>
                  <p:cNvPr id="196" name="object 142">
                    <a:extLst>
                      <a:ext uri="{FF2B5EF4-FFF2-40B4-BE49-F238E27FC236}">
                        <a16:creationId xmlns:a16="http://schemas.microsoft.com/office/drawing/2014/main" id="{5E3B11C5-36C4-F565-CE41-8BFDE633BC03}"/>
                      </a:ext>
                    </a:extLst>
                  </p:cNvPr>
                  <p:cNvSpPr txBox="1"/>
                  <p:nvPr/>
                </p:nvSpPr>
                <p:spPr>
                  <a:xfrm>
                    <a:off x="713270" y="9029914"/>
                    <a:ext cx="86995" cy="674484"/>
                  </a:xfrm>
                  <a:prstGeom prst="rect">
                    <a:avLst/>
                  </a:prstGeom>
                </p:spPr>
                <p:txBody>
                  <a:bodyPr vert="horz" wrap="square" lIns="0" tIns="15240" rIns="0" bIns="0" rtlCol="0" anchor="ctr">
                    <a:spAutoFit/>
                  </a:bodyPr>
                  <a:lstStyle/>
                  <a:p>
                    <a:pPr marL="12700" marR="0" lvl="0" indent="0" algn="ctr" defTabSz="914400" eaLnBrk="1" fontAlgn="auto" latinLnBrk="0" hangingPunct="1">
                      <a:lnSpc>
                        <a:spcPct val="100000"/>
                      </a:lnSpc>
                      <a:spcBef>
                        <a:spcPts val="120"/>
                      </a:spcBef>
                      <a:spcAft>
                        <a:spcPts val="0"/>
                      </a:spcAft>
                      <a:buClrTx/>
                      <a:buSzTx/>
                      <a:buFontTx/>
                      <a:buNone/>
                      <a:tabLst/>
                      <a:defRPr/>
                    </a:pPr>
                    <a:r>
                      <a:rPr kumimoji="0" lang="fr-FR" sz="1600" b="0" i="0" u="none" strike="noStrike" kern="0" cap="none" spc="40" normalizeH="0" baseline="0" noProof="0">
                        <a:ln>
                          <a:noFill/>
                        </a:ln>
                        <a:solidFill>
                          <a:sysClr val="windowText" lastClr="000000"/>
                        </a:solidFill>
                        <a:effectLst/>
                        <a:uLnTx/>
                        <a:uFillTx/>
                        <a:cs typeface="Arial" panose="020B0604020202020204" pitchFamily="34" charset="0"/>
                        <a:sym typeface="Arial"/>
                      </a:rPr>
                      <a:t>0</a:t>
                    </a:r>
                    <a:endParaRPr kumimoji="0" lang="fr-FR" sz="1600" b="0" i="0" u="none" strike="noStrike" kern="0" cap="none" spc="0" normalizeH="0" baseline="0" noProof="0">
                      <a:ln>
                        <a:noFill/>
                      </a:ln>
                      <a:solidFill>
                        <a:sysClr val="windowText" lastClr="000000"/>
                      </a:solidFill>
                      <a:effectLst/>
                      <a:uLnTx/>
                      <a:uFillTx/>
                      <a:cs typeface="Arial" panose="020B0604020202020204" pitchFamily="34" charset="0"/>
                      <a:sym typeface="Arial"/>
                    </a:endParaRPr>
                  </a:p>
                </p:txBody>
              </p:sp>
              <p:sp>
                <p:nvSpPr>
                  <p:cNvPr id="197" name="object 143">
                    <a:extLst>
                      <a:ext uri="{FF2B5EF4-FFF2-40B4-BE49-F238E27FC236}">
                        <a16:creationId xmlns:a16="http://schemas.microsoft.com/office/drawing/2014/main" id="{BF9CF303-2DCD-0A56-5064-B021D8133B4C}"/>
                      </a:ext>
                    </a:extLst>
                  </p:cNvPr>
                  <p:cNvSpPr txBox="1"/>
                  <p:nvPr/>
                </p:nvSpPr>
                <p:spPr>
                  <a:xfrm>
                    <a:off x="1404856" y="9029903"/>
                    <a:ext cx="194642" cy="674484"/>
                  </a:xfrm>
                  <a:prstGeom prst="rect">
                    <a:avLst/>
                  </a:prstGeom>
                </p:spPr>
                <p:txBody>
                  <a:bodyPr vert="horz" wrap="square" lIns="0" tIns="15240" rIns="0" bIns="0" rtlCol="0" anchor="ctr">
                    <a:spAutoFit/>
                  </a:bodyPr>
                  <a:lstStyle/>
                  <a:p>
                    <a:pPr marL="12700" marR="0" lvl="0" indent="0" algn="ctr" defTabSz="914400" eaLnBrk="1" fontAlgn="auto" latinLnBrk="0" hangingPunct="1">
                      <a:lnSpc>
                        <a:spcPct val="100000"/>
                      </a:lnSpc>
                      <a:spcBef>
                        <a:spcPts val="120"/>
                      </a:spcBef>
                      <a:spcAft>
                        <a:spcPts val="0"/>
                      </a:spcAft>
                      <a:buClrTx/>
                      <a:buSzTx/>
                      <a:buFontTx/>
                      <a:buNone/>
                      <a:tabLst/>
                      <a:defRPr/>
                    </a:pPr>
                    <a:r>
                      <a:rPr kumimoji="0" lang="fr-FR" sz="1600" b="0" i="0" u="none" strike="noStrike" kern="0" cap="none" spc="40" normalizeH="0" baseline="0" noProof="0">
                        <a:ln>
                          <a:noFill/>
                        </a:ln>
                        <a:solidFill>
                          <a:sysClr val="windowText" lastClr="000000"/>
                        </a:solidFill>
                        <a:effectLst/>
                        <a:uLnTx/>
                        <a:uFillTx/>
                        <a:cs typeface="Arial" panose="020B0604020202020204" pitchFamily="34" charset="0"/>
                        <a:sym typeface="Arial"/>
                      </a:rPr>
                      <a:t>10</a:t>
                    </a:r>
                    <a:endParaRPr kumimoji="0" lang="fr-FR" sz="1600" b="0" i="0" u="none" strike="noStrike" kern="0" cap="none" spc="0" normalizeH="0" baseline="0" noProof="0">
                      <a:ln>
                        <a:noFill/>
                      </a:ln>
                      <a:solidFill>
                        <a:sysClr val="windowText" lastClr="000000"/>
                      </a:solidFill>
                      <a:effectLst/>
                      <a:uLnTx/>
                      <a:uFillTx/>
                      <a:cs typeface="Arial" panose="020B0604020202020204" pitchFamily="34" charset="0"/>
                      <a:sym typeface="Arial"/>
                    </a:endParaRPr>
                  </a:p>
                </p:txBody>
              </p:sp>
              <p:sp>
                <p:nvSpPr>
                  <p:cNvPr id="198" name="object 144">
                    <a:extLst>
                      <a:ext uri="{FF2B5EF4-FFF2-40B4-BE49-F238E27FC236}">
                        <a16:creationId xmlns:a16="http://schemas.microsoft.com/office/drawing/2014/main" id="{C3738B4F-0A75-15C4-7B4F-B60321FB10B5}"/>
                      </a:ext>
                    </a:extLst>
                  </p:cNvPr>
                  <p:cNvSpPr txBox="1"/>
                  <p:nvPr/>
                </p:nvSpPr>
                <p:spPr>
                  <a:xfrm>
                    <a:off x="2154586" y="9029921"/>
                    <a:ext cx="194642" cy="674484"/>
                  </a:xfrm>
                  <a:prstGeom prst="rect">
                    <a:avLst/>
                  </a:prstGeom>
                </p:spPr>
                <p:txBody>
                  <a:bodyPr vert="horz" wrap="square" lIns="0" tIns="15240" rIns="0" bIns="0" rtlCol="0" anchor="ctr">
                    <a:spAutoFit/>
                  </a:bodyPr>
                  <a:lstStyle/>
                  <a:p>
                    <a:pPr marL="12700" marR="0" lvl="0" indent="0" algn="ctr" defTabSz="914400" eaLnBrk="1" fontAlgn="auto" latinLnBrk="0" hangingPunct="1">
                      <a:lnSpc>
                        <a:spcPct val="100000"/>
                      </a:lnSpc>
                      <a:spcBef>
                        <a:spcPts val="120"/>
                      </a:spcBef>
                      <a:spcAft>
                        <a:spcPts val="0"/>
                      </a:spcAft>
                      <a:buClrTx/>
                      <a:buSzTx/>
                      <a:buFontTx/>
                      <a:buNone/>
                      <a:tabLst/>
                      <a:defRPr/>
                    </a:pPr>
                    <a:r>
                      <a:rPr kumimoji="0" lang="fr-FR" sz="1600" b="0" i="0" u="none" strike="noStrike" kern="0" cap="none" spc="40" normalizeH="0" baseline="0" noProof="0">
                        <a:ln>
                          <a:noFill/>
                        </a:ln>
                        <a:solidFill>
                          <a:sysClr val="windowText" lastClr="000000"/>
                        </a:solidFill>
                        <a:effectLst/>
                        <a:uLnTx/>
                        <a:uFillTx/>
                        <a:cs typeface="Arial" panose="020B0604020202020204" pitchFamily="34" charset="0"/>
                        <a:sym typeface="Arial"/>
                      </a:rPr>
                      <a:t>20</a:t>
                    </a:r>
                    <a:endParaRPr kumimoji="0" lang="fr-FR" sz="1600" b="0" i="0" u="none" strike="noStrike" kern="0" cap="none" spc="0" normalizeH="0" baseline="0" noProof="0">
                      <a:ln>
                        <a:noFill/>
                      </a:ln>
                      <a:solidFill>
                        <a:sysClr val="windowText" lastClr="000000"/>
                      </a:solidFill>
                      <a:effectLst/>
                      <a:uLnTx/>
                      <a:uFillTx/>
                      <a:cs typeface="Arial" panose="020B0604020202020204" pitchFamily="34" charset="0"/>
                      <a:sym typeface="Arial"/>
                    </a:endParaRPr>
                  </a:p>
                </p:txBody>
              </p:sp>
              <p:sp>
                <p:nvSpPr>
                  <p:cNvPr id="199" name="object 146">
                    <a:extLst>
                      <a:ext uri="{FF2B5EF4-FFF2-40B4-BE49-F238E27FC236}">
                        <a16:creationId xmlns:a16="http://schemas.microsoft.com/office/drawing/2014/main" id="{7D9F8EAF-545B-1917-E342-B35481B2E55A}"/>
                      </a:ext>
                    </a:extLst>
                  </p:cNvPr>
                  <p:cNvSpPr txBox="1"/>
                  <p:nvPr/>
                </p:nvSpPr>
                <p:spPr>
                  <a:xfrm>
                    <a:off x="4397911" y="9029906"/>
                    <a:ext cx="194642" cy="674484"/>
                  </a:xfrm>
                  <a:prstGeom prst="rect">
                    <a:avLst/>
                  </a:prstGeom>
                </p:spPr>
                <p:txBody>
                  <a:bodyPr vert="horz" wrap="square" lIns="0" tIns="15240" rIns="0" bIns="0" rtlCol="0" anchor="ctr">
                    <a:spAutoFit/>
                  </a:bodyPr>
                  <a:lstStyle/>
                  <a:p>
                    <a:pPr marL="12700" marR="0" lvl="0" indent="0" algn="ctr" defTabSz="914400" eaLnBrk="1" fontAlgn="auto" latinLnBrk="0" hangingPunct="1">
                      <a:lnSpc>
                        <a:spcPct val="100000"/>
                      </a:lnSpc>
                      <a:spcBef>
                        <a:spcPts val="120"/>
                      </a:spcBef>
                      <a:spcAft>
                        <a:spcPts val="0"/>
                      </a:spcAft>
                      <a:buClrTx/>
                      <a:buSzTx/>
                      <a:buFontTx/>
                      <a:buNone/>
                      <a:tabLst/>
                      <a:defRPr/>
                    </a:pPr>
                    <a:r>
                      <a:rPr kumimoji="0" lang="fr-FR" sz="1600" b="0" i="0" u="none" strike="noStrike" kern="0" cap="none" spc="40" normalizeH="0" baseline="0" noProof="0">
                        <a:ln>
                          <a:noFill/>
                        </a:ln>
                        <a:solidFill>
                          <a:sysClr val="windowText" lastClr="000000"/>
                        </a:solidFill>
                        <a:effectLst/>
                        <a:uLnTx/>
                        <a:uFillTx/>
                        <a:cs typeface="Arial" panose="020B0604020202020204" pitchFamily="34" charset="0"/>
                        <a:sym typeface="Arial"/>
                      </a:rPr>
                      <a:t>50</a:t>
                    </a:r>
                    <a:endParaRPr kumimoji="0" lang="fr-FR" sz="1600" b="0" i="0" u="none" strike="noStrike" kern="0" cap="none" spc="0" normalizeH="0" baseline="0" noProof="0">
                      <a:ln>
                        <a:noFill/>
                      </a:ln>
                      <a:solidFill>
                        <a:sysClr val="windowText" lastClr="000000"/>
                      </a:solidFill>
                      <a:effectLst/>
                      <a:uLnTx/>
                      <a:uFillTx/>
                      <a:cs typeface="Arial" panose="020B0604020202020204" pitchFamily="34" charset="0"/>
                      <a:sym typeface="Arial"/>
                    </a:endParaRPr>
                  </a:p>
                </p:txBody>
              </p:sp>
              <p:sp>
                <p:nvSpPr>
                  <p:cNvPr id="200" name="object 147">
                    <a:extLst>
                      <a:ext uri="{FF2B5EF4-FFF2-40B4-BE49-F238E27FC236}">
                        <a16:creationId xmlns:a16="http://schemas.microsoft.com/office/drawing/2014/main" id="{4E862E85-1FEA-A8BF-CB2B-E6029BC8FEA5}"/>
                      </a:ext>
                    </a:extLst>
                  </p:cNvPr>
                  <p:cNvSpPr txBox="1"/>
                  <p:nvPr/>
                </p:nvSpPr>
                <p:spPr>
                  <a:xfrm>
                    <a:off x="5141624" y="9029919"/>
                    <a:ext cx="194642" cy="674484"/>
                  </a:xfrm>
                  <a:prstGeom prst="rect">
                    <a:avLst/>
                  </a:prstGeom>
                </p:spPr>
                <p:txBody>
                  <a:bodyPr vert="horz" wrap="square" lIns="0" tIns="15240" rIns="0" bIns="0" rtlCol="0" anchor="ctr">
                    <a:spAutoFit/>
                  </a:bodyPr>
                  <a:lstStyle/>
                  <a:p>
                    <a:pPr marL="12700" marR="0" lvl="0" indent="0" algn="ctr" defTabSz="914400" eaLnBrk="1" fontAlgn="auto" latinLnBrk="0" hangingPunct="1">
                      <a:lnSpc>
                        <a:spcPct val="100000"/>
                      </a:lnSpc>
                      <a:spcBef>
                        <a:spcPts val="120"/>
                      </a:spcBef>
                      <a:spcAft>
                        <a:spcPts val="0"/>
                      </a:spcAft>
                      <a:buClrTx/>
                      <a:buSzTx/>
                      <a:buFontTx/>
                      <a:buNone/>
                      <a:tabLst/>
                      <a:defRPr/>
                    </a:pPr>
                    <a:r>
                      <a:rPr kumimoji="0" lang="fr-FR" sz="1600" b="0" i="0" u="none" strike="noStrike" kern="0" cap="none" spc="40" normalizeH="0" baseline="0" noProof="0">
                        <a:ln>
                          <a:noFill/>
                        </a:ln>
                        <a:solidFill>
                          <a:sysClr val="windowText" lastClr="000000"/>
                        </a:solidFill>
                        <a:effectLst/>
                        <a:uLnTx/>
                        <a:uFillTx/>
                        <a:cs typeface="Arial" panose="020B0604020202020204" pitchFamily="34" charset="0"/>
                        <a:sym typeface="Arial"/>
                      </a:rPr>
                      <a:t>60</a:t>
                    </a:r>
                    <a:endParaRPr kumimoji="0" lang="fr-FR" sz="1600" b="0" i="0" u="none" strike="noStrike" kern="0" cap="none" spc="0" normalizeH="0" baseline="0" noProof="0">
                      <a:ln>
                        <a:noFill/>
                      </a:ln>
                      <a:solidFill>
                        <a:sysClr val="windowText" lastClr="000000"/>
                      </a:solidFill>
                      <a:effectLst/>
                      <a:uLnTx/>
                      <a:uFillTx/>
                      <a:cs typeface="Arial" panose="020B0604020202020204" pitchFamily="34" charset="0"/>
                      <a:sym typeface="Arial"/>
                    </a:endParaRPr>
                  </a:p>
                </p:txBody>
              </p:sp>
              <p:sp>
                <p:nvSpPr>
                  <p:cNvPr id="201" name="object 144">
                    <a:extLst>
                      <a:ext uri="{FF2B5EF4-FFF2-40B4-BE49-F238E27FC236}">
                        <a16:creationId xmlns:a16="http://schemas.microsoft.com/office/drawing/2014/main" id="{58E7BD4D-2252-210E-7817-100E64B893FC}"/>
                      </a:ext>
                    </a:extLst>
                  </p:cNvPr>
                  <p:cNvSpPr txBox="1"/>
                  <p:nvPr/>
                </p:nvSpPr>
                <p:spPr>
                  <a:xfrm>
                    <a:off x="2901086" y="9029929"/>
                    <a:ext cx="194642" cy="674484"/>
                  </a:xfrm>
                  <a:prstGeom prst="rect">
                    <a:avLst/>
                  </a:prstGeom>
                </p:spPr>
                <p:txBody>
                  <a:bodyPr vert="horz" wrap="square" lIns="0" tIns="15240" rIns="0" bIns="0" rtlCol="0" anchor="ctr">
                    <a:spAutoFit/>
                  </a:bodyPr>
                  <a:lstStyle/>
                  <a:p>
                    <a:pPr marL="12700" marR="0" lvl="0" indent="0" algn="ctr" defTabSz="914400" eaLnBrk="1" fontAlgn="auto" latinLnBrk="0" hangingPunct="1">
                      <a:lnSpc>
                        <a:spcPct val="100000"/>
                      </a:lnSpc>
                      <a:spcBef>
                        <a:spcPts val="120"/>
                      </a:spcBef>
                      <a:spcAft>
                        <a:spcPts val="0"/>
                      </a:spcAft>
                      <a:buClrTx/>
                      <a:buSzTx/>
                      <a:buFontTx/>
                      <a:buNone/>
                      <a:tabLst/>
                      <a:defRPr/>
                    </a:pPr>
                    <a:r>
                      <a:rPr kumimoji="0" lang="fr-FR" sz="1600" b="0" i="0" u="none" strike="noStrike" kern="0" cap="none" spc="40" normalizeH="0" baseline="0" noProof="0">
                        <a:ln>
                          <a:noFill/>
                        </a:ln>
                        <a:solidFill>
                          <a:sysClr val="windowText" lastClr="000000"/>
                        </a:solidFill>
                        <a:effectLst/>
                        <a:uLnTx/>
                        <a:uFillTx/>
                        <a:cs typeface="Arial" panose="020B0604020202020204" pitchFamily="34" charset="0"/>
                        <a:sym typeface="Arial"/>
                      </a:rPr>
                      <a:t>30</a:t>
                    </a:r>
                    <a:endParaRPr kumimoji="0" lang="fr-FR" sz="1600" b="0" i="0" u="none" strike="noStrike" kern="0" cap="none" spc="0" normalizeH="0" baseline="0" noProof="0">
                      <a:ln>
                        <a:noFill/>
                      </a:ln>
                      <a:solidFill>
                        <a:sysClr val="windowText" lastClr="000000"/>
                      </a:solidFill>
                      <a:effectLst/>
                      <a:uLnTx/>
                      <a:uFillTx/>
                      <a:cs typeface="Arial" panose="020B0604020202020204" pitchFamily="34" charset="0"/>
                      <a:sym typeface="Arial"/>
                    </a:endParaRPr>
                  </a:p>
                </p:txBody>
              </p:sp>
              <p:sp>
                <p:nvSpPr>
                  <p:cNvPr id="202" name="object 144">
                    <a:extLst>
                      <a:ext uri="{FF2B5EF4-FFF2-40B4-BE49-F238E27FC236}">
                        <a16:creationId xmlns:a16="http://schemas.microsoft.com/office/drawing/2014/main" id="{07FBF64F-C733-3644-CE04-CA58F2857B06}"/>
                      </a:ext>
                    </a:extLst>
                  </p:cNvPr>
                  <p:cNvSpPr txBox="1"/>
                  <p:nvPr/>
                </p:nvSpPr>
                <p:spPr>
                  <a:xfrm>
                    <a:off x="3647586" y="9029911"/>
                    <a:ext cx="194642" cy="674484"/>
                  </a:xfrm>
                  <a:prstGeom prst="rect">
                    <a:avLst/>
                  </a:prstGeom>
                </p:spPr>
                <p:txBody>
                  <a:bodyPr vert="horz" wrap="square" lIns="0" tIns="15240" rIns="0" bIns="0" rtlCol="0" anchor="ctr">
                    <a:spAutoFit/>
                  </a:bodyPr>
                  <a:lstStyle/>
                  <a:p>
                    <a:pPr marL="12700" marR="0" lvl="0" indent="0" algn="ctr" defTabSz="914400" eaLnBrk="1" fontAlgn="auto" latinLnBrk="0" hangingPunct="1">
                      <a:lnSpc>
                        <a:spcPct val="100000"/>
                      </a:lnSpc>
                      <a:spcBef>
                        <a:spcPts val="120"/>
                      </a:spcBef>
                      <a:spcAft>
                        <a:spcPts val="0"/>
                      </a:spcAft>
                      <a:buClrTx/>
                      <a:buSzTx/>
                      <a:buFontTx/>
                      <a:buNone/>
                      <a:tabLst/>
                      <a:defRPr/>
                    </a:pPr>
                    <a:r>
                      <a:rPr kumimoji="0" lang="fr-FR" sz="1600" b="0" i="0" u="none" strike="noStrike" kern="0" cap="none" spc="40" normalizeH="0" baseline="0" noProof="0">
                        <a:ln>
                          <a:noFill/>
                        </a:ln>
                        <a:solidFill>
                          <a:sysClr val="windowText" lastClr="000000"/>
                        </a:solidFill>
                        <a:effectLst/>
                        <a:uLnTx/>
                        <a:uFillTx/>
                        <a:cs typeface="Arial" panose="020B0604020202020204" pitchFamily="34" charset="0"/>
                        <a:sym typeface="Arial"/>
                      </a:rPr>
                      <a:t>40</a:t>
                    </a:r>
                    <a:endParaRPr kumimoji="0" lang="fr-FR" sz="1600" b="0" i="0" u="none" strike="noStrike" kern="0" cap="none" spc="0" normalizeH="0" baseline="0" noProof="0">
                      <a:ln>
                        <a:noFill/>
                      </a:ln>
                      <a:solidFill>
                        <a:sysClr val="windowText" lastClr="000000"/>
                      </a:solidFill>
                      <a:effectLst/>
                      <a:uLnTx/>
                      <a:uFillTx/>
                      <a:cs typeface="Arial" panose="020B0604020202020204" pitchFamily="34" charset="0"/>
                      <a:sym typeface="Arial"/>
                    </a:endParaRPr>
                  </a:p>
                </p:txBody>
              </p:sp>
            </p:grpSp>
            <p:grpSp>
              <p:nvGrpSpPr>
                <p:cNvPr id="21" name="Group 2367">
                  <a:extLst>
                    <a:ext uri="{FF2B5EF4-FFF2-40B4-BE49-F238E27FC236}">
                      <a16:creationId xmlns:a16="http://schemas.microsoft.com/office/drawing/2014/main" id="{334870AD-AD24-F535-E90F-54686F6BBB2E}"/>
                    </a:ext>
                  </a:extLst>
                </p:cNvPr>
                <p:cNvGrpSpPr/>
                <p:nvPr/>
              </p:nvGrpSpPr>
              <p:grpSpPr>
                <a:xfrm>
                  <a:off x="749754" y="5100987"/>
                  <a:ext cx="2005004" cy="100219"/>
                  <a:chOff x="6660352" y="4853050"/>
                  <a:chExt cx="1453930" cy="109728"/>
                </a:xfrm>
              </p:grpSpPr>
              <p:sp>
                <p:nvSpPr>
                  <p:cNvPr id="190" name="Rectangle 189">
                    <a:extLst>
                      <a:ext uri="{FF2B5EF4-FFF2-40B4-BE49-F238E27FC236}">
                        <a16:creationId xmlns:a16="http://schemas.microsoft.com/office/drawing/2014/main" id="{C707F7CD-9D46-B490-5808-9D5A0B763421}"/>
                      </a:ext>
                    </a:extLst>
                  </p:cNvPr>
                  <p:cNvSpPr/>
                  <p:nvPr/>
                </p:nvSpPr>
                <p:spPr>
                  <a:xfrm flipV="1">
                    <a:off x="6943461" y="4853050"/>
                    <a:ext cx="1170821" cy="109728"/>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sp>
                <p:nvSpPr>
                  <p:cNvPr id="191" name="Isosceles Triangle 2541">
                    <a:extLst>
                      <a:ext uri="{FF2B5EF4-FFF2-40B4-BE49-F238E27FC236}">
                        <a16:creationId xmlns:a16="http://schemas.microsoft.com/office/drawing/2014/main" id="{6D3F6969-72FA-1A9A-40B7-860EC1168EC2}"/>
                      </a:ext>
                    </a:extLst>
                  </p:cNvPr>
                  <p:cNvSpPr/>
                  <p:nvPr/>
                </p:nvSpPr>
                <p:spPr>
                  <a:xfrm rot="10800000" flipV="1">
                    <a:off x="7092402" y="4875910"/>
                    <a:ext cx="82296" cy="64008"/>
                  </a:xfrm>
                  <a:prstGeom prst="triangle">
                    <a:avLst/>
                  </a:prstGeom>
                  <a:solidFill>
                    <a:srgbClr val="F49C34"/>
                  </a:solidFill>
                  <a:ln w="9525" cap="flat" cmpd="sng" algn="ctr">
                    <a:solidFill>
                      <a:srgbClr val="F49C3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sp>
                <p:nvSpPr>
                  <p:cNvPr id="192" name="Rectangle 191">
                    <a:extLst>
                      <a:ext uri="{FF2B5EF4-FFF2-40B4-BE49-F238E27FC236}">
                        <a16:creationId xmlns:a16="http://schemas.microsoft.com/office/drawing/2014/main" id="{AA89A80E-A3FB-1663-760B-43E4CEDD04B1}"/>
                      </a:ext>
                    </a:extLst>
                  </p:cNvPr>
                  <p:cNvSpPr/>
                  <p:nvPr/>
                </p:nvSpPr>
                <p:spPr>
                  <a:xfrm flipV="1">
                    <a:off x="6660352" y="4853050"/>
                    <a:ext cx="287175" cy="109728"/>
                  </a:xfrm>
                  <a:prstGeom prst="rect">
                    <a:avLst/>
                  </a:prstGeom>
                  <a:solidFill>
                    <a:srgbClr val="0000C9"/>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grpSp>
            <p:grpSp>
              <p:nvGrpSpPr>
                <p:cNvPr id="22" name="Group 2368">
                  <a:extLst>
                    <a:ext uri="{FF2B5EF4-FFF2-40B4-BE49-F238E27FC236}">
                      <a16:creationId xmlns:a16="http://schemas.microsoft.com/office/drawing/2014/main" id="{90224BBD-91B2-7E1E-B94A-B0DC0061A216}"/>
                    </a:ext>
                  </a:extLst>
                </p:cNvPr>
                <p:cNvGrpSpPr/>
                <p:nvPr/>
              </p:nvGrpSpPr>
              <p:grpSpPr>
                <a:xfrm>
                  <a:off x="749755" y="5232286"/>
                  <a:ext cx="1850464" cy="100219"/>
                  <a:chOff x="6660352" y="4973618"/>
                  <a:chExt cx="1341865" cy="109728"/>
                </a:xfrm>
              </p:grpSpPr>
              <p:sp>
                <p:nvSpPr>
                  <p:cNvPr id="187" name="Rectangle 186">
                    <a:extLst>
                      <a:ext uri="{FF2B5EF4-FFF2-40B4-BE49-F238E27FC236}">
                        <a16:creationId xmlns:a16="http://schemas.microsoft.com/office/drawing/2014/main" id="{903DBE7C-FC46-D055-3345-A19D22485C9F}"/>
                      </a:ext>
                    </a:extLst>
                  </p:cNvPr>
                  <p:cNvSpPr/>
                  <p:nvPr/>
                </p:nvSpPr>
                <p:spPr>
                  <a:xfrm flipV="1">
                    <a:off x="6660352" y="4973618"/>
                    <a:ext cx="1341865" cy="109728"/>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sp>
                <p:nvSpPr>
                  <p:cNvPr id="188" name="Rectangle 187">
                    <a:extLst>
                      <a:ext uri="{FF2B5EF4-FFF2-40B4-BE49-F238E27FC236}">
                        <a16:creationId xmlns:a16="http://schemas.microsoft.com/office/drawing/2014/main" id="{7A802861-F657-46F6-DD25-3074DCB6C1A5}"/>
                      </a:ext>
                    </a:extLst>
                  </p:cNvPr>
                  <p:cNvSpPr/>
                  <p:nvPr/>
                </p:nvSpPr>
                <p:spPr>
                  <a:xfrm flipV="1">
                    <a:off x="6660352" y="4973618"/>
                    <a:ext cx="312493" cy="109728"/>
                  </a:xfrm>
                  <a:prstGeom prst="rect">
                    <a:avLst/>
                  </a:prstGeom>
                  <a:solidFill>
                    <a:srgbClr val="0000C9"/>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sp>
                <p:nvSpPr>
                  <p:cNvPr id="189" name="Diamond 2539">
                    <a:extLst>
                      <a:ext uri="{FF2B5EF4-FFF2-40B4-BE49-F238E27FC236}">
                        <a16:creationId xmlns:a16="http://schemas.microsoft.com/office/drawing/2014/main" id="{6D1C4164-457A-F94E-02CF-F52E0F539EF1}"/>
                      </a:ext>
                    </a:extLst>
                  </p:cNvPr>
                  <p:cNvSpPr/>
                  <p:nvPr/>
                </p:nvSpPr>
                <p:spPr>
                  <a:xfrm rot="16200000" flipV="1">
                    <a:off x="6935352" y="4985292"/>
                    <a:ext cx="91440" cy="86382"/>
                  </a:xfrm>
                  <a:prstGeom prst="diamond">
                    <a:avLst/>
                  </a:prstGeom>
                  <a:solidFill>
                    <a:srgbClr val="F49C34"/>
                  </a:solidFill>
                  <a:ln w="0" cap="flat" cmpd="sng" algn="ctr">
                    <a:solidFill>
                      <a:srgbClr val="F49C3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grpSp>
            <p:grpSp>
              <p:nvGrpSpPr>
                <p:cNvPr id="23" name="Group 2369">
                  <a:extLst>
                    <a:ext uri="{FF2B5EF4-FFF2-40B4-BE49-F238E27FC236}">
                      <a16:creationId xmlns:a16="http://schemas.microsoft.com/office/drawing/2014/main" id="{AC8B8975-4059-4B47-37D5-573BFD32BAD0}"/>
                    </a:ext>
                  </a:extLst>
                </p:cNvPr>
                <p:cNvGrpSpPr/>
                <p:nvPr/>
              </p:nvGrpSpPr>
              <p:grpSpPr>
                <a:xfrm>
                  <a:off x="749754" y="4969687"/>
                  <a:ext cx="2071590" cy="100219"/>
                  <a:chOff x="6660352" y="4699733"/>
                  <a:chExt cx="1502214" cy="109728"/>
                </a:xfrm>
              </p:grpSpPr>
              <p:sp>
                <p:nvSpPr>
                  <p:cNvPr id="184" name="Rectangle 183">
                    <a:extLst>
                      <a:ext uri="{FF2B5EF4-FFF2-40B4-BE49-F238E27FC236}">
                        <a16:creationId xmlns:a16="http://schemas.microsoft.com/office/drawing/2014/main" id="{ED36091B-BB8E-3C5D-2322-39850F75A256}"/>
                      </a:ext>
                    </a:extLst>
                  </p:cNvPr>
                  <p:cNvSpPr/>
                  <p:nvPr/>
                </p:nvSpPr>
                <p:spPr>
                  <a:xfrm flipV="1">
                    <a:off x="6660352" y="4699733"/>
                    <a:ext cx="1502214" cy="109728"/>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sp>
                <p:nvSpPr>
                  <p:cNvPr id="185" name="Rectangle 184">
                    <a:extLst>
                      <a:ext uri="{FF2B5EF4-FFF2-40B4-BE49-F238E27FC236}">
                        <a16:creationId xmlns:a16="http://schemas.microsoft.com/office/drawing/2014/main" id="{3A3AB9F8-A3E9-B113-9BD4-5B7C445F0951}"/>
                      </a:ext>
                    </a:extLst>
                  </p:cNvPr>
                  <p:cNvSpPr/>
                  <p:nvPr/>
                </p:nvSpPr>
                <p:spPr>
                  <a:xfrm flipV="1">
                    <a:off x="6660353" y="4699733"/>
                    <a:ext cx="96270" cy="109728"/>
                  </a:xfrm>
                  <a:prstGeom prst="rect">
                    <a:avLst/>
                  </a:prstGeom>
                  <a:solidFill>
                    <a:srgbClr val="0000C9"/>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sp>
                <p:nvSpPr>
                  <p:cNvPr id="186" name="Isosceles Triangle 2536">
                    <a:extLst>
                      <a:ext uri="{FF2B5EF4-FFF2-40B4-BE49-F238E27FC236}">
                        <a16:creationId xmlns:a16="http://schemas.microsoft.com/office/drawing/2014/main" id="{D2CF1793-6423-DFAD-3D84-CD20A15958F5}"/>
                      </a:ext>
                    </a:extLst>
                  </p:cNvPr>
                  <p:cNvSpPr/>
                  <p:nvPr/>
                </p:nvSpPr>
                <p:spPr>
                  <a:xfrm rot="10800000" flipV="1">
                    <a:off x="6881006" y="4722593"/>
                    <a:ext cx="82296" cy="64008"/>
                  </a:xfrm>
                  <a:prstGeom prst="triangle">
                    <a:avLst/>
                  </a:prstGeom>
                  <a:solidFill>
                    <a:srgbClr val="F49C34"/>
                  </a:solidFill>
                  <a:ln w="9525" cap="flat" cmpd="sng" algn="ctr">
                    <a:solidFill>
                      <a:srgbClr val="F49C3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grpSp>
            <p:grpSp>
              <p:nvGrpSpPr>
                <p:cNvPr id="24" name="Group 2370">
                  <a:extLst>
                    <a:ext uri="{FF2B5EF4-FFF2-40B4-BE49-F238E27FC236}">
                      <a16:creationId xmlns:a16="http://schemas.microsoft.com/office/drawing/2014/main" id="{5F4BEC3C-39CB-8511-2F12-76418395BE3B}"/>
                    </a:ext>
                  </a:extLst>
                </p:cNvPr>
                <p:cNvGrpSpPr/>
                <p:nvPr/>
              </p:nvGrpSpPr>
              <p:grpSpPr>
                <a:xfrm>
                  <a:off x="749754" y="4838389"/>
                  <a:ext cx="2179581" cy="100219"/>
                  <a:chOff x="6660352" y="4564827"/>
                  <a:chExt cx="1580524" cy="109728"/>
                </a:xfrm>
              </p:grpSpPr>
              <p:sp>
                <p:nvSpPr>
                  <p:cNvPr id="181" name="Rectangle 180">
                    <a:extLst>
                      <a:ext uri="{FF2B5EF4-FFF2-40B4-BE49-F238E27FC236}">
                        <a16:creationId xmlns:a16="http://schemas.microsoft.com/office/drawing/2014/main" id="{7BFD0153-1A48-94D7-3CFE-1008C5C2FDF6}"/>
                      </a:ext>
                    </a:extLst>
                  </p:cNvPr>
                  <p:cNvSpPr/>
                  <p:nvPr/>
                </p:nvSpPr>
                <p:spPr>
                  <a:xfrm flipV="1">
                    <a:off x="6660352" y="4564827"/>
                    <a:ext cx="1580278" cy="109728"/>
                  </a:xfrm>
                  <a:prstGeom prst="rect">
                    <a:avLst/>
                  </a:prstGeom>
                  <a:solidFill>
                    <a:srgbClr val="0000C9"/>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sp>
                <p:nvSpPr>
                  <p:cNvPr id="182" name="Rectangle 181">
                    <a:extLst>
                      <a:ext uri="{FF2B5EF4-FFF2-40B4-BE49-F238E27FC236}">
                        <a16:creationId xmlns:a16="http://schemas.microsoft.com/office/drawing/2014/main" id="{EEE62B50-966B-3210-47CC-61D0F1C1628E}"/>
                      </a:ext>
                    </a:extLst>
                  </p:cNvPr>
                  <p:cNvSpPr/>
                  <p:nvPr/>
                </p:nvSpPr>
                <p:spPr>
                  <a:xfrm flipV="1">
                    <a:off x="7075876" y="4564827"/>
                    <a:ext cx="1165000" cy="109728"/>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sp>
                <p:nvSpPr>
                  <p:cNvPr id="183" name="Star: 5 Points 2533">
                    <a:extLst>
                      <a:ext uri="{FF2B5EF4-FFF2-40B4-BE49-F238E27FC236}">
                        <a16:creationId xmlns:a16="http://schemas.microsoft.com/office/drawing/2014/main" id="{62401AA5-BCE3-0E65-162C-7264D66D7658}"/>
                      </a:ext>
                    </a:extLst>
                  </p:cNvPr>
                  <p:cNvSpPr/>
                  <p:nvPr/>
                </p:nvSpPr>
                <p:spPr>
                  <a:xfrm rot="10800000" flipV="1">
                    <a:off x="7053022" y="4608114"/>
                    <a:ext cx="26391" cy="23154"/>
                  </a:xfrm>
                  <a:prstGeom prst="star5">
                    <a:avLst/>
                  </a:prstGeom>
                  <a:solidFill>
                    <a:srgbClr val="F49C34"/>
                  </a:solidFill>
                  <a:ln w="25400" cap="flat" cmpd="sng" algn="ctr">
                    <a:solidFill>
                      <a:srgbClr val="F49C3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grpSp>
            <p:grpSp>
              <p:nvGrpSpPr>
                <p:cNvPr id="26" name="Group 2372">
                  <a:extLst>
                    <a:ext uri="{FF2B5EF4-FFF2-40B4-BE49-F238E27FC236}">
                      <a16:creationId xmlns:a16="http://schemas.microsoft.com/office/drawing/2014/main" id="{C6769591-802D-C156-D21B-514768CA206E}"/>
                    </a:ext>
                  </a:extLst>
                </p:cNvPr>
                <p:cNvGrpSpPr/>
                <p:nvPr/>
              </p:nvGrpSpPr>
              <p:grpSpPr>
                <a:xfrm>
                  <a:off x="749754" y="5363585"/>
                  <a:ext cx="1740119" cy="100219"/>
                  <a:chOff x="6660352" y="5120973"/>
                  <a:chExt cx="1261848" cy="109728"/>
                </a:xfrm>
              </p:grpSpPr>
              <p:sp>
                <p:nvSpPr>
                  <p:cNvPr id="177" name="Rectangle 176">
                    <a:extLst>
                      <a:ext uri="{FF2B5EF4-FFF2-40B4-BE49-F238E27FC236}">
                        <a16:creationId xmlns:a16="http://schemas.microsoft.com/office/drawing/2014/main" id="{3DC4A025-1D4F-6F26-C1D4-58B618A8AC29}"/>
                      </a:ext>
                    </a:extLst>
                  </p:cNvPr>
                  <p:cNvSpPr/>
                  <p:nvPr/>
                </p:nvSpPr>
                <p:spPr>
                  <a:xfrm flipV="1">
                    <a:off x="6660352" y="5120973"/>
                    <a:ext cx="1215274" cy="109728"/>
                  </a:xfrm>
                  <a:prstGeom prst="rect">
                    <a:avLst/>
                  </a:prstGeom>
                  <a:solidFill>
                    <a:srgbClr val="0000C9"/>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sp>
                <p:nvSpPr>
                  <p:cNvPr id="178" name="Rectangle 177">
                    <a:extLst>
                      <a:ext uri="{FF2B5EF4-FFF2-40B4-BE49-F238E27FC236}">
                        <a16:creationId xmlns:a16="http://schemas.microsoft.com/office/drawing/2014/main" id="{1B16BFEE-FF9A-B332-424E-182278554B67}"/>
                      </a:ext>
                    </a:extLst>
                  </p:cNvPr>
                  <p:cNvSpPr/>
                  <p:nvPr/>
                </p:nvSpPr>
                <p:spPr>
                  <a:xfrm flipV="1">
                    <a:off x="7047627" y="5120973"/>
                    <a:ext cx="827998" cy="109728"/>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sp>
                <p:nvSpPr>
                  <p:cNvPr id="179" name="Isosceles Triangle 2529">
                    <a:extLst>
                      <a:ext uri="{FF2B5EF4-FFF2-40B4-BE49-F238E27FC236}">
                        <a16:creationId xmlns:a16="http://schemas.microsoft.com/office/drawing/2014/main" id="{38E0A252-F161-3BE9-3757-9D92222EEDE9}"/>
                      </a:ext>
                    </a:extLst>
                  </p:cNvPr>
                  <p:cNvSpPr/>
                  <p:nvPr/>
                </p:nvSpPr>
                <p:spPr>
                  <a:xfrm rot="10800000" flipV="1">
                    <a:off x="6973041" y="5143833"/>
                    <a:ext cx="82296" cy="64008"/>
                  </a:xfrm>
                  <a:prstGeom prst="triangle">
                    <a:avLst/>
                  </a:prstGeom>
                  <a:solidFill>
                    <a:srgbClr val="F49C34"/>
                  </a:solidFill>
                  <a:ln w="9525" cap="flat" cmpd="sng" algn="ctr">
                    <a:solidFill>
                      <a:srgbClr val="F49C3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sp>
                <p:nvSpPr>
                  <p:cNvPr id="180" name="object 159">
                    <a:extLst>
                      <a:ext uri="{FF2B5EF4-FFF2-40B4-BE49-F238E27FC236}">
                        <a16:creationId xmlns:a16="http://schemas.microsoft.com/office/drawing/2014/main" id="{D1DA356C-A05A-A87F-FE93-7230145FABA5}"/>
                      </a:ext>
                    </a:extLst>
                  </p:cNvPr>
                  <p:cNvSpPr/>
                  <p:nvPr/>
                </p:nvSpPr>
                <p:spPr>
                  <a:xfrm>
                    <a:off x="7830760" y="5139261"/>
                    <a:ext cx="91440" cy="73152"/>
                  </a:xfrm>
                  <a:custGeom>
                    <a:avLst/>
                    <a:gdLst/>
                    <a:ahLst/>
                    <a:cxnLst/>
                    <a:rect l="l" t="t" r="r" b="b"/>
                    <a:pathLst>
                      <a:path w="48895" h="48894">
                        <a:moveTo>
                          <a:pt x="24511" y="0"/>
                        </a:moveTo>
                        <a:lnTo>
                          <a:pt x="14948" y="1899"/>
                        </a:lnTo>
                        <a:lnTo>
                          <a:pt x="7159" y="7096"/>
                        </a:lnTo>
                        <a:lnTo>
                          <a:pt x="1918" y="14841"/>
                        </a:lnTo>
                        <a:lnTo>
                          <a:pt x="0" y="24383"/>
                        </a:lnTo>
                        <a:lnTo>
                          <a:pt x="1918" y="33853"/>
                        </a:lnTo>
                        <a:lnTo>
                          <a:pt x="7159" y="41560"/>
                        </a:lnTo>
                        <a:lnTo>
                          <a:pt x="14948" y="46743"/>
                        </a:lnTo>
                        <a:lnTo>
                          <a:pt x="24511" y="48640"/>
                        </a:lnTo>
                        <a:lnTo>
                          <a:pt x="33980" y="46743"/>
                        </a:lnTo>
                        <a:lnTo>
                          <a:pt x="41687" y="41560"/>
                        </a:lnTo>
                        <a:lnTo>
                          <a:pt x="46870" y="33853"/>
                        </a:lnTo>
                        <a:lnTo>
                          <a:pt x="48767" y="24383"/>
                        </a:lnTo>
                        <a:lnTo>
                          <a:pt x="46870" y="14841"/>
                        </a:lnTo>
                        <a:lnTo>
                          <a:pt x="41687" y="7096"/>
                        </a:lnTo>
                        <a:lnTo>
                          <a:pt x="33980" y="1899"/>
                        </a:lnTo>
                        <a:lnTo>
                          <a:pt x="24511"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sysClr val="windowText" lastClr="000000"/>
                      </a:solidFill>
                      <a:effectLst/>
                      <a:uLnTx/>
                      <a:uFillTx/>
                      <a:cs typeface="Arial" panose="020B0604020202020204" pitchFamily="34" charset="0"/>
                      <a:sym typeface="Arial"/>
                    </a:endParaRPr>
                  </a:p>
                </p:txBody>
              </p:sp>
            </p:grpSp>
            <p:grpSp>
              <p:nvGrpSpPr>
                <p:cNvPr id="27" name="Group 2377">
                  <a:extLst>
                    <a:ext uri="{FF2B5EF4-FFF2-40B4-BE49-F238E27FC236}">
                      <a16:creationId xmlns:a16="http://schemas.microsoft.com/office/drawing/2014/main" id="{25D2EA98-9C6D-EC24-C645-3961F46EAF02}"/>
                    </a:ext>
                  </a:extLst>
                </p:cNvPr>
                <p:cNvGrpSpPr/>
                <p:nvPr/>
              </p:nvGrpSpPr>
              <p:grpSpPr>
                <a:xfrm>
                  <a:off x="749754" y="4444492"/>
                  <a:ext cx="2700098" cy="100219"/>
                  <a:chOff x="6660352" y="4119449"/>
                  <a:chExt cx="1957977" cy="109728"/>
                </a:xfrm>
              </p:grpSpPr>
              <p:sp>
                <p:nvSpPr>
                  <p:cNvPr id="173" name="Rectangle 172">
                    <a:extLst>
                      <a:ext uri="{FF2B5EF4-FFF2-40B4-BE49-F238E27FC236}">
                        <a16:creationId xmlns:a16="http://schemas.microsoft.com/office/drawing/2014/main" id="{756FA2EE-9FC1-8900-B49B-87B37EFF5F5C}"/>
                      </a:ext>
                    </a:extLst>
                  </p:cNvPr>
                  <p:cNvSpPr/>
                  <p:nvPr/>
                </p:nvSpPr>
                <p:spPr>
                  <a:xfrm flipV="1">
                    <a:off x="6660352" y="4119449"/>
                    <a:ext cx="1924184" cy="109728"/>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sp>
                <p:nvSpPr>
                  <p:cNvPr id="174" name="Rectangle 173">
                    <a:extLst>
                      <a:ext uri="{FF2B5EF4-FFF2-40B4-BE49-F238E27FC236}">
                        <a16:creationId xmlns:a16="http://schemas.microsoft.com/office/drawing/2014/main" id="{C355B4FA-3982-CB3E-189A-EF0C591B417F}"/>
                      </a:ext>
                    </a:extLst>
                  </p:cNvPr>
                  <p:cNvSpPr/>
                  <p:nvPr/>
                </p:nvSpPr>
                <p:spPr>
                  <a:xfrm flipV="1">
                    <a:off x="6660353" y="4119449"/>
                    <a:ext cx="210985" cy="109728"/>
                  </a:xfrm>
                  <a:prstGeom prst="rect">
                    <a:avLst/>
                  </a:prstGeom>
                  <a:solidFill>
                    <a:srgbClr val="0000C9"/>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sp>
                <p:nvSpPr>
                  <p:cNvPr id="175" name="Diamond 2525">
                    <a:extLst>
                      <a:ext uri="{FF2B5EF4-FFF2-40B4-BE49-F238E27FC236}">
                        <a16:creationId xmlns:a16="http://schemas.microsoft.com/office/drawing/2014/main" id="{EC0FCFBB-7C19-A4BC-901A-2952A35AC3E0}"/>
                      </a:ext>
                    </a:extLst>
                  </p:cNvPr>
                  <p:cNvSpPr/>
                  <p:nvPr/>
                </p:nvSpPr>
                <p:spPr>
                  <a:xfrm rot="16200000" flipV="1">
                    <a:off x="8009057" y="4131123"/>
                    <a:ext cx="91440" cy="86382"/>
                  </a:xfrm>
                  <a:prstGeom prst="diamond">
                    <a:avLst/>
                  </a:prstGeom>
                  <a:solidFill>
                    <a:srgbClr val="F49C34"/>
                  </a:solidFill>
                  <a:ln w="0" cap="flat" cmpd="sng" algn="ctr">
                    <a:solidFill>
                      <a:srgbClr val="F49C3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sp>
                <p:nvSpPr>
                  <p:cNvPr id="176" name="object 158">
                    <a:extLst>
                      <a:ext uri="{FF2B5EF4-FFF2-40B4-BE49-F238E27FC236}">
                        <a16:creationId xmlns:a16="http://schemas.microsoft.com/office/drawing/2014/main" id="{D99DBED7-12FD-EFFF-8CB5-972F0FD6A145}"/>
                      </a:ext>
                    </a:extLst>
                  </p:cNvPr>
                  <p:cNvSpPr/>
                  <p:nvPr/>
                </p:nvSpPr>
                <p:spPr>
                  <a:xfrm>
                    <a:off x="8549206" y="4123746"/>
                    <a:ext cx="69123" cy="101135"/>
                  </a:xfrm>
                  <a:custGeom>
                    <a:avLst/>
                    <a:gdLst/>
                    <a:ahLst/>
                    <a:cxnLst/>
                    <a:rect l="l" t="t" r="r" b="b"/>
                    <a:pathLst>
                      <a:path w="97789" h="97789">
                        <a:moveTo>
                          <a:pt x="0" y="0"/>
                        </a:moveTo>
                        <a:lnTo>
                          <a:pt x="97536" y="0"/>
                        </a:lnTo>
                        <a:lnTo>
                          <a:pt x="97536" y="6096"/>
                        </a:lnTo>
                        <a:lnTo>
                          <a:pt x="0" y="91440"/>
                        </a:lnTo>
                        <a:lnTo>
                          <a:pt x="0" y="97535"/>
                        </a:lnTo>
                        <a:lnTo>
                          <a:pt x="97536" y="97535"/>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sysClr val="windowText" lastClr="000000"/>
                      </a:solidFill>
                      <a:effectLst/>
                      <a:uLnTx/>
                      <a:uFillTx/>
                      <a:cs typeface="Arial" panose="020B0604020202020204" pitchFamily="34" charset="0"/>
                      <a:sym typeface="Arial"/>
                    </a:endParaRPr>
                  </a:p>
                </p:txBody>
              </p:sp>
            </p:grpSp>
            <p:grpSp>
              <p:nvGrpSpPr>
                <p:cNvPr id="28" name="Group 2378">
                  <a:extLst>
                    <a:ext uri="{FF2B5EF4-FFF2-40B4-BE49-F238E27FC236}">
                      <a16:creationId xmlns:a16="http://schemas.microsoft.com/office/drawing/2014/main" id="{1E44FE21-1314-DF66-970D-1BED3D552401}"/>
                    </a:ext>
                  </a:extLst>
                </p:cNvPr>
                <p:cNvGrpSpPr/>
                <p:nvPr/>
              </p:nvGrpSpPr>
              <p:grpSpPr>
                <a:xfrm>
                  <a:off x="749754" y="2474913"/>
                  <a:ext cx="4539138" cy="100283"/>
                  <a:chOff x="6660352" y="1985489"/>
                  <a:chExt cx="3291558" cy="109798"/>
                </a:xfrm>
              </p:grpSpPr>
              <p:grpSp>
                <p:nvGrpSpPr>
                  <p:cNvPr id="167" name="Group 2517">
                    <a:extLst>
                      <a:ext uri="{FF2B5EF4-FFF2-40B4-BE49-F238E27FC236}">
                        <a16:creationId xmlns:a16="http://schemas.microsoft.com/office/drawing/2014/main" id="{4D2DABCE-2D7B-CF34-59BC-B174243C4FA7}"/>
                      </a:ext>
                    </a:extLst>
                  </p:cNvPr>
                  <p:cNvGrpSpPr/>
                  <p:nvPr/>
                </p:nvGrpSpPr>
                <p:grpSpPr>
                  <a:xfrm flipV="1">
                    <a:off x="6660352" y="1985489"/>
                    <a:ext cx="3175798" cy="109798"/>
                    <a:chOff x="2621655" y="8477213"/>
                    <a:chExt cx="3440941" cy="341497"/>
                  </a:xfrm>
                </p:grpSpPr>
                <p:sp>
                  <p:nvSpPr>
                    <p:cNvPr id="170" name="Rectangle 169">
                      <a:extLst>
                        <a:ext uri="{FF2B5EF4-FFF2-40B4-BE49-F238E27FC236}">
                          <a16:creationId xmlns:a16="http://schemas.microsoft.com/office/drawing/2014/main" id="{7C473C90-86BA-814C-4318-0C70F08FDE32}"/>
                        </a:ext>
                      </a:extLst>
                    </p:cNvPr>
                    <p:cNvSpPr/>
                    <p:nvPr/>
                  </p:nvSpPr>
                  <p:spPr>
                    <a:xfrm>
                      <a:off x="2621656" y="8477238"/>
                      <a:ext cx="3440940" cy="341279"/>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sp>
                  <p:nvSpPr>
                    <p:cNvPr id="171" name="Rectangle 170">
                      <a:extLst>
                        <a:ext uri="{FF2B5EF4-FFF2-40B4-BE49-F238E27FC236}">
                          <a16:creationId xmlns:a16="http://schemas.microsoft.com/office/drawing/2014/main" id="{F4F8EEC7-19ED-EDFE-A87E-42413B529FAB}"/>
                        </a:ext>
                      </a:extLst>
                    </p:cNvPr>
                    <p:cNvSpPr/>
                    <p:nvPr/>
                  </p:nvSpPr>
                  <p:spPr>
                    <a:xfrm>
                      <a:off x="2621655" y="8477430"/>
                      <a:ext cx="1051560" cy="341280"/>
                    </a:xfrm>
                    <a:prstGeom prst="rect">
                      <a:avLst/>
                    </a:prstGeom>
                    <a:solidFill>
                      <a:srgbClr val="0000C9"/>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sp>
                  <p:nvSpPr>
                    <p:cNvPr id="172" name="Rectangle 171">
                      <a:extLst>
                        <a:ext uri="{FF2B5EF4-FFF2-40B4-BE49-F238E27FC236}">
                          <a16:creationId xmlns:a16="http://schemas.microsoft.com/office/drawing/2014/main" id="{6EF0A164-F7B2-3B75-7933-7CB07034556F}"/>
                        </a:ext>
                      </a:extLst>
                    </p:cNvPr>
                    <p:cNvSpPr/>
                    <p:nvPr/>
                  </p:nvSpPr>
                  <p:spPr>
                    <a:xfrm>
                      <a:off x="4698803" y="8477213"/>
                      <a:ext cx="685800" cy="341283"/>
                    </a:xfrm>
                    <a:prstGeom prst="rect">
                      <a:avLst/>
                    </a:prstGeom>
                    <a:solidFill>
                      <a:srgbClr val="0000C9"/>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grpSp>
              <p:sp>
                <p:nvSpPr>
                  <p:cNvPr id="168" name="Diamond 2518">
                    <a:extLst>
                      <a:ext uri="{FF2B5EF4-FFF2-40B4-BE49-F238E27FC236}">
                        <a16:creationId xmlns:a16="http://schemas.microsoft.com/office/drawing/2014/main" id="{741BB0B7-E4D9-6AD5-342A-1973BF3142E1}"/>
                      </a:ext>
                    </a:extLst>
                  </p:cNvPr>
                  <p:cNvSpPr/>
                  <p:nvPr/>
                </p:nvSpPr>
                <p:spPr>
                  <a:xfrm rot="16200000" flipV="1">
                    <a:off x="7212689" y="1997197"/>
                    <a:ext cx="91440" cy="86382"/>
                  </a:xfrm>
                  <a:prstGeom prst="diamond">
                    <a:avLst/>
                  </a:prstGeom>
                  <a:solidFill>
                    <a:srgbClr val="F49C34"/>
                  </a:solidFill>
                  <a:ln w="0" cap="flat" cmpd="sng" algn="ctr">
                    <a:solidFill>
                      <a:srgbClr val="F49C3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sp>
                <p:nvSpPr>
                  <p:cNvPr id="169" name="Isosceles Triangle 2519">
                    <a:extLst>
                      <a:ext uri="{FF2B5EF4-FFF2-40B4-BE49-F238E27FC236}">
                        <a16:creationId xmlns:a16="http://schemas.microsoft.com/office/drawing/2014/main" id="{27A9750D-2B80-B185-4B77-16EA3C470E49}"/>
                      </a:ext>
                    </a:extLst>
                  </p:cNvPr>
                  <p:cNvSpPr/>
                  <p:nvPr/>
                </p:nvSpPr>
                <p:spPr>
                  <a:xfrm rot="5400000">
                    <a:off x="9872936" y="1999632"/>
                    <a:ext cx="76435" cy="81513"/>
                  </a:xfrm>
                  <a:prstGeom prst="triangle">
                    <a:avLst/>
                  </a:prstGeom>
                  <a:no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grpSp>
            <p:grpSp>
              <p:nvGrpSpPr>
                <p:cNvPr id="29" name="Group 2379">
                  <a:extLst>
                    <a:ext uri="{FF2B5EF4-FFF2-40B4-BE49-F238E27FC236}">
                      <a16:creationId xmlns:a16="http://schemas.microsoft.com/office/drawing/2014/main" id="{94494A51-3858-7692-286C-C07319C06B43}"/>
                    </a:ext>
                  </a:extLst>
                </p:cNvPr>
                <p:cNvGrpSpPr/>
                <p:nvPr/>
              </p:nvGrpSpPr>
              <p:grpSpPr>
                <a:xfrm>
                  <a:off x="749754" y="3131503"/>
                  <a:ext cx="4398899" cy="100219"/>
                  <a:chOff x="6660352" y="2703939"/>
                  <a:chExt cx="3189864" cy="109728"/>
                </a:xfrm>
              </p:grpSpPr>
              <p:sp>
                <p:nvSpPr>
                  <p:cNvPr id="163" name="Rectangle 162">
                    <a:extLst>
                      <a:ext uri="{FF2B5EF4-FFF2-40B4-BE49-F238E27FC236}">
                        <a16:creationId xmlns:a16="http://schemas.microsoft.com/office/drawing/2014/main" id="{E179BFF7-502C-F50E-D089-F525E2DBE4FC}"/>
                      </a:ext>
                    </a:extLst>
                  </p:cNvPr>
                  <p:cNvSpPr/>
                  <p:nvPr/>
                </p:nvSpPr>
                <p:spPr>
                  <a:xfrm flipV="1">
                    <a:off x="6660354" y="2703939"/>
                    <a:ext cx="3078623" cy="109728"/>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sp>
                <p:nvSpPr>
                  <p:cNvPr id="164" name="Rectangle 163">
                    <a:extLst>
                      <a:ext uri="{FF2B5EF4-FFF2-40B4-BE49-F238E27FC236}">
                        <a16:creationId xmlns:a16="http://schemas.microsoft.com/office/drawing/2014/main" id="{C4C227D7-54F6-8AC1-8A7A-BB4913204BE7}"/>
                      </a:ext>
                    </a:extLst>
                  </p:cNvPr>
                  <p:cNvSpPr/>
                  <p:nvPr/>
                </p:nvSpPr>
                <p:spPr>
                  <a:xfrm flipV="1">
                    <a:off x="6660352" y="2703939"/>
                    <a:ext cx="607637" cy="109728"/>
                  </a:xfrm>
                  <a:prstGeom prst="rect">
                    <a:avLst/>
                  </a:prstGeom>
                  <a:solidFill>
                    <a:srgbClr val="0000C9"/>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sp>
                <p:nvSpPr>
                  <p:cNvPr id="165" name="Isosceles Triangle 2515">
                    <a:extLst>
                      <a:ext uri="{FF2B5EF4-FFF2-40B4-BE49-F238E27FC236}">
                        <a16:creationId xmlns:a16="http://schemas.microsoft.com/office/drawing/2014/main" id="{9CAC5EF9-64FC-D9CF-BBA7-5E696A7A66DC}"/>
                      </a:ext>
                    </a:extLst>
                  </p:cNvPr>
                  <p:cNvSpPr/>
                  <p:nvPr/>
                </p:nvSpPr>
                <p:spPr>
                  <a:xfrm rot="10800000" flipV="1">
                    <a:off x="6693998" y="2726799"/>
                    <a:ext cx="82296" cy="64008"/>
                  </a:xfrm>
                  <a:prstGeom prst="triangle">
                    <a:avLst/>
                  </a:prstGeom>
                  <a:solidFill>
                    <a:srgbClr val="F49C34"/>
                  </a:solidFill>
                  <a:ln w="9525" cap="flat" cmpd="sng" algn="ctr">
                    <a:solidFill>
                      <a:srgbClr val="F49C3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sp>
                <p:nvSpPr>
                  <p:cNvPr id="166" name="Isosceles Triangle 2516">
                    <a:extLst>
                      <a:ext uri="{FF2B5EF4-FFF2-40B4-BE49-F238E27FC236}">
                        <a16:creationId xmlns:a16="http://schemas.microsoft.com/office/drawing/2014/main" id="{D641149E-6B73-FDF9-0BDC-14AE85CC4F7C}"/>
                      </a:ext>
                    </a:extLst>
                  </p:cNvPr>
                  <p:cNvSpPr/>
                  <p:nvPr/>
                </p:nvSpPr>
                <p:spPr>
                  <a:xfrm rot="5400000">
                    <a:off x="9771242" y="2718047"/>
                    <a:ext cx="76435" cy="81513"/>
                  </a:xfrm>
                  <a:prstGeom prst="triangle">
                    <a:avLst/>
                  </a:prstGeom>
                  <a:no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grpSp>
            <p:grpSp>
              <p:nvGrpSpPr>
                <p:cNvPr id="30" name="Group 2380">
                  <a:extLst>
                    <a:ext uri="{FF2B5EF4-FFF2-40B4-BE49-F238E27FC236}">
                      <a16:creationId xmlns:a16="http://schemas.microsoft.com/office/drawing/2014/main" id="{6410F881-9359-ABDB-4D93-A10D181DE6B8}"/>
                    </a:ext>
                  </a:extLst>
                </p:cNvPr>
                <p:cNvGrpSpPr/>
                <p:nvPr/>
              </p:nvGrpSpPr>
              <p:grpSpPr>
                <a:xfrm>
                  <a:off x="749754" y="3525400"/>
                  <a:ext cx="4218440" cy="100219"/>
                  <a:chOff x="6660352" y="3116694"/>
                  <a:chExt cx="3059004" cy="109728"/>
                </a:xfrm>
              </p:grpSpPr>
              <p:sp>
                <p:nvSpPr>
                  <p:cNvPr id="159" name="Rectangle 158">
                    <a:extLst>
                      <a:ext uri="{FF2B5EF4-FFF2-40B4-BE49-F238E27FC236}">
                        <a16:creationId xmlns:a16="http://schemas.microsoft.com/office/drawing/2014/main" id="{AEE6874A-E2FF-64F1-757A-B1B2513927A7}"/>
                      </a:ext>
                    </a:extLst>
                  </p:cNvPr>
                  <p:cNvSpPr/>
                  <p:nvPr/>
                </p:nvSpPr>
                <p:spPr>
                  <a:xfrm flipV="1">
                    <a:off x="6660354" y="3116694"/>
                    <a:ext cx="2951447" cy="109728"/>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sp>
                <p:nvSpPr>
                  <p:cNvPr id="160" name="Rectangle 159">
                    <a:extLst>
                      <a:ext uri="{FF2B5EF4-FFF2-40B4-BE49-F238E27FC236}">
                        <a16:creationId xmlns:a16="http://schemas.microsoft.com/office/drawing/2014/main" id="{874825E2-38AD-0485-AC58-D1881F806356}"/>
                      </a:ext>
                    </a:extLst>
                  </p:cNvPr>
                  <p:cNvSpPr/>
                  <p:nvPr/>
                </p:nvSpPr>
                <p:spPr>
                  <a:xfrm flipV="1">
                    <a:off x="6660352" y="3116694"/>
                    <a:ext cx="1713199" cy="109728"/>
                  </a:xfrm>
                  <a:prstGeom prst="rect">
                    <a:avLst/>
                  </a:prstGeom>
                  <a:solidFill>
                    <a:srgbClr val="0000C9"/>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sp>
                <p:nvSpPr>
                  <p:cNvPr id="161" name="Diamond 2511">
                    <a:extLst>
                      <a:ext uri="{FF2B5EF4-FFF2-40B4-BE49-F238E27FC236}">
                        <a16:creationId xmlns:a16="http://schemas.microsoft.com/office/drawing/2014/main" id="{FF43806E-6AD0-9B94-B508-2A038C3D28D6}"/>
                      </a:ext>
                    </a:extLst>
                  </p:cNvPr>
                  <p:cNvSpPr/>
                  <p:nvPr/>
                </p:nvSpPr>
                <p:spPr>
                  <a:xfrm rot="16200000" flipV="1">
                    <a:off x="7634494" y="3128368"/>
                    <a:ext cx="91440" cy="86382"/>
                  </a:xfrm>
                  <a:prstGeom prst="diamond">
                    <a:avLst/>
                  </a:prstGeom>
                  <a:solidFill>
                    <a:srgbClr val="F49C34"/>
                  </a:solidFill>
                  <a:ln w="0" cap="flat" cmpd="sng" algn="ctr">
                    <a:solidFill>
                      <a:srgbClr val="F49C3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sp>
                <p:nvSpPr>
                  <p:cNvPr id="162" name="Isosceles Triangle 2512">
                    <a:extLst>
                      <a:ext uri="{FF2B5EF4-FFF2-40B4-BE49-F238E27FC236}">
                        <a16:creationId xmlns:a16="http://schemas.microsoft.com/office/drawing/2014/main" id="{7BEBF1A0-519A-37E9-03F0-BF2DE64EC8E8}"/>
                      </a:ext>
                    </a:extLst>
                  </p:cNvPr>
                  <p:cNvSpPr/>
                  <p:nvPr/>
                </p:nvSpPr>
                <p:spPr>
                  <a:xfrm rot="5400000">
                    <a:off x="9640382" y="3130802"/>
                    <a:ext cx="76435" cy="81513"/>
                  </a:xfrm>
                  <a:prstGeom prst="triangle">
                    <a:avLst/>
                  </a:prstGeom>
                  <a:no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grpSp>
            <p:grpSp>
              <p:nvGrpSpPr>
                <p:cNvPr id="31" name="Group 2381">
                  <a:extLst>
                    <a:ext uri="{FF2B5EF4-FFF2-40B4-BE49-F238E27FC236}">
                      <a16:creationId xmlns:a16="http://schemas.microsoft.com/office/drawing/2014/main" id="{D50B2C56-942A-46E8-CFD8-84B07A675558}"/>
                    </a:ext>
                  </a:extLst>
                </p:cNvPr>
                <p:cNvGrpSpPr/>
                <p:nvPr/>
              </p:nvGrpSpPr>
              <p:grpSpPr>
                <a:xfrm>
                  <a:off x="749754" y="1818418"/>
                  <a:ext cx="4733631" cy="100219"/>
                  <a:chOff x="6660352" y="1272925"/>
                  <a:chExt cx="3432595" cy="109728"/>
                </a:xfrm>
              </p:grpSpPr>
              <p:sp>
                <p:nvSpPr>
                  <p:cNvPr id="155" name="Rectangle 154">
                    <a:extLst>
                      <a:ext uri="{FF2B5EF4-FFF2-40B4-BE49-F238E27FC236}">
                        <a16:creationId xmlns:a16="http://schemas.microsoft.com/office/drawing/2014/main" id="{85D614DE-D944-387F-7565-7A2FDAB12238}"/>
                      </a:ext>
                    </a:extLst>
                  </p:cNvPr>
                  <p:cNvSpPr/>
                  <p:nvPr/>
                </p:nvSpPr>
                <p:spPr>
                  <a:xfrm flipV="1">
                    <a:off x="6662326" y="1272925"/>
                    <a:ext cx="3314594" cy="109728"/>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sp>
                <p:nvSpPr>
                  <p:cNvPr id="156" name="Rectangle 155">
                    <a:extLst>
                      <a:ext uri="{FF2B5EF4-FFF2-40B4-BE49-F238E27FC236}">
                        <a16:creationId xmlns:a16="http://schemas.microsoft.com/office/drawing/2014/main" id="{0B552D31-69E2-FBEE-3509-418C92D72FC2}"/>
                      </a:ext>
                    </a:extLst>
                  </p:cNvPr>
                  <p:cNvSpPr/>
                  <p:nvPr/>
                </p:nvSpPr>
                <p:spPr>
                  <a:xfrm flipV="1">
                    <a:off x="6660352" y="1272925"/>
                    <a:ext cx="2349550" cy="109728"/>
                  </a:xfrm>
                  <a:prstGeom prst="rect">
                    <a:avLst/>
                  </a:prstGeom>
                  <a:solidFill>
                    <a:srgbClr val="0000C9"/>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sp>
                <p:nvSpPr>
                  <p:cNvPr id="157" name="Diamond 2507">
                    <a:extLst>
                      <a:ext uri="{FF2B5EF4-FFF2-40B4-BE49-F238E27FC236}">
                        <a16:creationId xmlns:a16="http://schemas.microsoft.com/office/drawing/2014/main" id="{F36A5230-4822-6F9A-C611-C79C8E67FF03}"/>
                      </a:ext>
                    </a:extLst>
                  </p:cNvPr>
                  <p:cNvSpPr/>
                  <p:nvPr/>
                </p:nvSpPr>
                <p:spPr>
                  <a:xfrm rot="16200000" flipV="1">
                    <a:off x="7570963" y="1282069"/>
                    <a:ext cx="91440" cy="91440"/>
                  </a:xfrm>
                  <a:prstGeom prst="diamond">
                    <a:avLst/>
                  </a:prstGeom>
                  <a:solidFill>
                    <a:srgbClr val="F49C34"/>
                  </a:solidFill>
                  <a:ln w="0" cap="flat" cmpd="sng" algn="ctr">
                    <a:solidFill>
                      <a:srgbClr val="F49C3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sp>
                <p:nvSpPr>
                  <p:cNvPr id="158" name="Isosceles Triangle 2508">
                    <a:extLst>
                      <a:ext uri="{FF2B5EF4-FFF2-40B4-BE49-F238E27FC236}">
                        <a16:creationId xmlns:a16="http://schemas.microsoft.com/office/drawing/2014/main" id="{6F7B1074-1369-018B-15F7-7DC649ADA999}"/>
                      </a:ext>
                    </a:extLst>
                  </p:cNvPr>
                  <p:cNvSpPr/>
                  <p:nvPr/>
                </p:nvSpPr>
                <p:spPr>
                  <a:xfrm rot="5400000">
                    <a:off x="10013973" y="1287033"/>
                    <a:ext cx="76435" cy="81513"/>
                  </a:xfrm>
                  <a:prstGeom prst="triangle">
                    <a:avLst/>
                  </a:prstGeom>
                  <a:no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grpSp>
            <p:grpSp>
              <p:nvGrpSpPr>
                <p:cNvPr id="32" name="Group 2382">
                  <a:extLst>
                    <a:ext uri="{FF2B5EF4-FFF2-40B4-BE49-F238E27FC236}">
                      <a16:creationId xmlns:a16="http://schemas.microsoft.com/office/drawing/2014/main" id="{6A7157CF-7082-9CFF-F4AC-9544B1AEB635}"/>
                    </a:ext>
                  </a:extLst>
                </p:cNvPr>
                <p:cNvGrpSpPr/>
                <p:nvPr/>
              </p:nvGrpSpPr>
              <p:grpSpPr>
                <a:xfrm>
                  <a:off x="749754" y="1949717"/>
                  <a:ext cx="4680615" cy="100219"/>
                  <a:chOff x="6660352" y="1416425"/>
                  <a:chExt cx="3394150" cy="109728"/>
                </a:xfrm>
              </p:grpSpPr>
              <p:sp>
                <p:nvSpPr>
                  <p:cNvPr id="151" name="Rectangle 150">
                    <a:extLst>
                      <a:ext uri="{FF2B5EF4-FFF2-40B4-BE49-F238E27FC236}">
                        <a16:creationId xmlns:a16="http://schemas.microsoft.com/office/drawing/2014/main" id="{DBF1CB6E-AB78-28EF-B9E8-BB1B9C4CEA37}"/>
                      </a:ext>
                    </a:extLst>
                  </p:cNvPr>
                  <p:cNvSpPr/>
                  <p:nvPr/>
                </p:nvSpPr>
                <p:spPr>
                  <a:xfrm flipV="1">
                    <a:off x="6662212" y="1416425"/>
                    <a:ext cx="3282928" cy="109728"/>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sp>
                <p:nvSpPr>
                  <p:cNvPr id="152" name="Rectangle 151">
                    <a:extLst>
                      <a:ext uri="{FF2B5EF4-FFF2-40B4-BE49-F238E27FC236}">
                        <a16:creationId xmlns:a16="http://schemas.microsoft.com/office/drawing/2014/main" id="{6CE9916F-2641-73AC-6022-44120DF91B4E}"/>
                      </a:ext>
                    </a:extLst>
                  </p:cNvPr>
                  <p:cNvSpPr/>
                  <p:nvPr/>
                </p:nvSpPr>
                <p:spPr>
                  <a:xfrm flipV="1">
                    <a:off x="6660352" y="1416425"/>
                    <a:ext cx="1860386" cy="109728"/>
                  </a:xfrm>
                  <a:prstGeom prst="rect">
                    <a:avLst/>
                  </a:prstGeom>
                  <a:solidFill>
                    <a:srgbClr val="0000C9"/>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sp>
                <p:nvSpPr>
                  <p:cNvPr id="153" name="Diamond 2503">
                    <a:extLst>
                      <a:ext uri="{FF2B5EF4-FFF2-40B4-BE49-F238E27FC236}">
                        <a16:creationId xmlns:a16="http://schemas.microsoft.com/office/drawing/2014/main" id="{6E11AA0F-6C4B-A694-4AA2-D2C893AFA947}"/>
                      </a:ext>
                    </a:extLst>
                  </p:cNvPr>
                  <p:cNvSpPr/>
                  <p:nvPr/>
                </p:nvSpPr>
                <p:spPr>
                  <a:xfrm rot="16200000" flipV="1">
                    <a:off x="7528130" y="1428098"/>
                    <a:ext cx="91440" cy="86382"/>
                  </a:xfrm>
                  <a:prstGeom prst="diamond">
                    <a:avLst/>
                  </a:prstGeom>
                  <a:solidFill>
                    <a:srgbClr val="F49C34"/>
                  </a:solidFill>
                  <a:ln w="0" cap="flat" cmpd="sng" algn="ctr">
                    <a:solidFill>
                      <a:srgbClr val="F49C3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sp>
                <p:nvSpPr>
                  <p:cNvPr id="154" name="Isosceles Triangle 2504">
                    <a:extLst>
                      <a:ext uri="{FF2B5EF4-FFF2-40B4-BE49-F238E27FC236}">
                        <a16:creationId xmlns:a16="http://schemas.microsoft.com/office/drawing/2014/main" id="{57DC8367-595A-28FC-FA91-D2241126FA39}"/>
                      </a:ext>
                    </a:extLst>
                  </p:cNvPr>
                  <p:cNvSpPr/>
                  <p:nvPr/>
                </p:nvSpPr>
                <p:spPr>
                  <a:xfrm rot="5400000">
                    <a:off x="9975528" y="1430533"/>
                    <a:ext cx="76435" cy="81513"/>
                  </a:xfrm>
                  <a:prstGeom prst="triangle">
                    <a:avLst/>
                  </a:prstGeom>
                  <a:no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grpSp>
            <p:grpSp>
              <p:nvGrpSpPr>
                <p:cNvPr id="33" name="Group 2383">
                  <a:extLst>
                    <a:ext uri="{FF2B5EF4-FFF2-40B4-BE49-F238E27FC236}">
                      <a16:creationId xmlns:a16="http://schemas.microsoft.com/office/drawing/2014/main" id="{0D532668-7843-DBB5-ABF2-EDE5762B0A48}"/>
                    </a:ext>
                  </a:extLst>
                </p:cNvPr>
                <p:cNvGrpSpPr/>
                <p:nvPr/>
              </p:nvGrpSpPr>
              <p:grpSpPr>
                <a:xfrm>
                  <a:off x="749754" y="2081016"/>
                  <a:ext cx="4620038" cy="100219"/>
                  <a:chOff x="6660352" y="1557934"/>
                  <a:chExt cx="3350223" cy="109728"/>
                </a:xfrm>
              </p:grpSpPr>
              <p:sp>
                <p:nvSpPr>
                  <p:cNvPr id="147" name="Rectangle 146">
                    <a:extLst>
                      <a:ext uri="{FF2B5EF4-FFF2-40B4-BE49-F238E27FC236}">
                        <a16:creationId xmlns:a16="http://schemas.microsoft.com/office/drawing/2014/main" id="{1427449B-374C-857D-648F-848E61A83BB5}"/>
                      </a:ext>
                    </a:extLst>
                  </p:cNvPr>
                  <p:cNvSpPr/>
                  <p:nvPr/>
                </p:nvSpPr>
                <p:spPr>
                  <a:xfrm flipV="1">
                    <a:off x="6662095" y="1557934"/>
                    <a:ext cx="3237817" cy="109728"/>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sp>
                <p:nvSpPr>
                  <p:cNvPr id="148" name="Rectangle 147">
                    <a:extLst>
                      <a:ext uri="{FF2B5EF4-FFF2-40B4-BE49-F238E27FC236}">
                        <a16:creationId xmlns:a16="http://schemas.microsoft.com/office/drawing/2014/main" id="{09208826-FFC7-DA1C-B037-E47580AD79BC}"/>
                      </a:ext>
                    </a:extLst>
                  </p:cNvPr>
                  <p:cNvSpPr/>
                  <p:nvPr/>
                </p:nvSpPr>
                <p:spPr>
                  <a:xfrm flipV="1">
                    <a:off x="6660352" y="1557934"/>
                    <a:ext cx="2029424" cy="109728"/>
                  </a:xfrm>
                  <a:prstGeom prst="rect">
                    <a:avLst/>
                  </a:prstGeom>
                  <a:solidFill>
                    <a:srgbClr val="0000C9"/>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sp>
                <p:nvSpPr>
                  <p:cNvPr id="149" name="Diamond 2499">
                    <a:extLst>
                      <a:ext uri="{FF2B5EF4-FFF2-40B4-BE49-F238E27FC236}">
                        <a16:creationId xmlns:a16="http://schemas.microsoft.com/office/drawing/2014/main" id="{F7F82AE9-BEBC-B0F2-BE83-7D015A2EF6A2}"/>
                      </a:ext>
                    </a:extLst>
                  </p:cNvPr>
                  <p:cNvSpPr/>
                  <p:nvPr/>
                </p:nvSpPr>
                <p:spPr>
                  <a:xfrm rot="16200000" flipV="1">
                    <a:off x="7386408" y="1569607"/>
                    <a:ext cx="91440" cy="86382"/>
                  </a:xfrm>
                  <a:prstGeom prst="diamond">
                    <a:avLst/>
                  </a:prstGeom>
                  <a:solidFill>
                    <a:srgbClr val="F49C34"/>
                  </a:solidFill>
                  <a:ln w="0" cap="flat" cmpd="sng" algn="ctr">
                    <a:solidFill>
                      <a:srgbClr val="F49C3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sp>
                <p:nvSpPr>
                  <p:cNvPr id="150" name="Isosceles Triangle 2500">
                    <a:extLst>
                      <a:ext uri="{FF2B5EF4-FFF2-40B4-BE49-F238E27FC236}">
                        <a16:creationId xmlns:a16="http://schemas.microsoft.com/office/drawing/2014/main" id="{CB549F0C-6F23-9D99-DB4E-1468C77BAF79}"/>
                      </a:ext>
                    </a:extLst>
                  </p:cNvPr>
                  <p:cNvSpPr/>
                  <p:nvPr/>
                </p:nvSpPr>
                <p:spPr>
                  <a:xfrm rot="5400000">
                    <a:off x="9931601" y="1572042"/>
                    <a:ext cx="76435" cy="81513"/>
                  </a:xfrm>
                  <a:prstGeom prst="triangle">
                    <a:avLst/>
                  </a:prstGeom>
                  <a:no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grpSp>
            <p:grpSp>
              <p:nvGrpSpPr>
                <p:cNvPr id="34" name="Group 2384">
                  <a:extLst>
                    <a:ext uri="{FF2B5EF4-FFF2-40B4-BE49-F238E27FC236}">
                      <a16:creationId xmlns:a16="http://schemas.microsoft.com/office/drawing/2014/main" id="{1DB4DDE0-1C37-FADB-F3E8-9CC73F9F9FD7}"/>
                    </a:ext>
                  </a:extLst>
                </p:cNvPr>
                <p:cNvGrpSpPr/>
                <p:nvPr/>
              </p:nvGrpSpPr>
              <p:grpSpPr>
                <a:xfrm>
                  <a:off x="749360" y="2212314"/>
                  <a:ext cx="4598431" cy="100219"/>
                  <a:chOff x="6660066" y="1702433"/>
                  <a:chExt cx="3334554" cy="109728"/>
                </a:xfrm>
              </p:grpSpPr>
              <p:sp>
                <p:nvSpPr>
                  <p:cNvPr id="143" name="Rectangle 142">
                    <a:extLst>
                      <a:ext uri="{FF2B5EF4-FFF2-40B4-BE49-F238E27FC236}">
                        <a16:creationId xmlns:a16="http://schemas.microsoft.com/office/drawing/2014/main" id="{5049F450-8E25-1DD4-196B-F188E7518AA1}"/>
                      </a:ext>
                    </a:extLst>
                  </p:cNvPr>
                  <p:cNvSpPr/>
                  <p:nvPr/>
                </p:nvSpPr>
                <p:spPr>
                  <a:xfrm flipV="1">
                    <a:off x="6660352" y="1702433"/>
                    <a:ext cx="3223853" cy="109728"/>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sp>
                <p:nvSpPr>
                  <p:cNvPr id="144" name="Rectangle 143">
                    <a:extLst>
                      <a:ext uri="{FF2B5EF4-FFF2-40B4-BE49-F238E27FC236}">
                        <a16:creationId xmlns:a16="http://schemas.microsoft.com/office/drawing/2014/main" id="{C8D15C38-6F2D-CE4B-545C-40E0979567C0}"/>
                      </a:ext>
                    </a:extLst>
                  </p:cNvPr>
                  <p:cNvSpPr/>
                  <p:nvPr/>
                </p:nvSpPr>
                <p:spPr>
                  <a:xfrm flipV="1">
                    <a:off x="6660066" y="1702433"/>
                    <a:ext cx="2763138" cy="109728"/>
                  </a:xfrm>
                  <a:prstGeom prst="rect">
                    <a:avLst/>
                  </a:prstGeom>
                  <a:solidFill>
                    <a:srgbClr val="0000C9"/>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sp>
                <p:nvSpPr>
                  <p:cNvPr id="145" name="Diamond 2495">
                    <a:extLst>
                      <a:ext uri="{FF2B5EF4-FFF2-40B4-BE49-F238E27FC236}">
                        <a16:creationId xmlns:a16="http://schemas.microsoft.com/office/drawing/2014/main" id="{B9A0F42A-5114-F7E8-054F-EAB341341F10}"/>
                      </a:ext>
                    </a:extLst>
                  </p:cNvPr>
                  <p:cNvSpPr/>
                  <p:nvPr/>
                </p:nvSpPr>
                <p:spPr>
                  <a:xfrm rot="16200000" flipV="1">
                    <a:off x="7314946" y="1714106"/>
                    <a:ext cx="91440" cy="86382"/>
                  </a:xfrm>
                  <a:prstGeom prst="diamond">
                    <a:avLst/>
                  </a:prstGeom>
                  <a:solidFill>
                    <a:srgbClr val="F49C34"/>
                  </a:solidFill>
                  <a:ln w="0" cap="flat" cmpd="sng" algn="ctr">
                    <a:solidFill>
                      <a:srgbClr val="F49C3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sp>
                <p:nvSpPr>
                  <p:cNvPr id="146" name="Isosceles Triangle 2496">
                    <a:extLst>
                      <a:ext uri="{FF2B5EF4-FFF2-40B4-BE49-F238E27FC236}">
                        <a16:creationId xmlns:a16="http://schemas.microsoft.com/office/drawing/2014/main" id="{7E80FEE6-E57D-119F-6ACE-879AA013753A}"/>
                      </a:ext>
                    </a:extLst>
                  </p:cNvPr>
                  <p:cNvSpPr/>
                  <p:nvPr/>
                </p:nvSpPr>
                <p:spPr>
                  <a:xfrm rot="5400000">
                    <a:off x="9915646" y="1716541"/>
                    <a:ext cx="76435" cy="81513"/>
                  </a:xfrm>
                  <a:prstGeom prst="triangle">
                    <a:avLst/>
                  </a:prstGeom>
                  <a:no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grpSp>
            <p:grpSp>
              <p:nvGrpSpPr>
                <p:cNvPr id="35" name="Group 2385">
                  <a:extLst>
                    <a:ext uri="{FF2B5EF4-FFF2-40B4-BE49-F238E27FC236}">
                      <a16:creationId xmlns:a16="http://schemas.microsoft.com/office/drawing/2014/main" id="{05A0D7B5-0A4D-CD79-5716-5D28E4F881DD}"/>
                    </a:ext>
                  </a:extLst>
                </p:cNvPr>
                <p:cNvGrpSpPr/>
                <p:nvPr/>
              </p:nvGrpSpPr>
              <p:grpSpPr>
                <a:xfrm>
                  <a:off x="749754" y="2343613"/>
                  <a:ext cx="4553884" cy="100219"/>
                  <a:chOff x="6660352" y="1852840"/>
                  <a:chExt cx="3302251" cy="109728"/>
                </a:xfrm>
              </p:grpSpPr>
              <p:sp>
                <p:nvSpPr>
                  <p:cNvPr id="138" name="Rectangle 137">
                    <a:extLst>
                      <a:ext uri="{FF2B5EF4-FFF2-40B4-BE49-F238E27FC236}">
                        <a16:creationId xmlns:a16="http://schemas.microsoft.com/office/drawing/2014/main" id="{35C98B16-B761-C126-0F7C-9741BD0E6614}"/>
                      </a:ext>
                    </a:extLst>
                  </p:cNvPr>
                  <p:cNvSpPr/>
                  <p:nvPr/>
                </p:nvSpPr>
                <p:spPr>
                  <a:xfrm flipV="1">
                    <a:off x="6661863" y="1852840"/>
                    <a:ext cx="3186988" cy="109728"/>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sp>
                <p:nvSpPr>
                  <p:cNvPr id="139" name="Rectangle 138">
                    <a:extLst>
                      <a:ext uri="{FF2B5EF4-FFF2-40B4-BE49-F238E27FC236}">
                        <a16:creationId xmlns:a16="http://schemas.microsoft.com/office/drawing/2014/main" id="{4F77AFB3-AA74-8A76-A9DB-ECAC7F07B314}"/>
                      </a:ext>
                    </a:extLst>
                  </p:cNvPr>
                  <p:cNvSpPr/>
                  <p:nvPr/>
                </p:nvSpPr>
                <p:spPr>
                  <a:xfrm flipV="1">
                    <a:off x="6660352" y="1852840"/>
                    <a:ext cx="1621071" cy="109728"/>
                  </a:xfrm>
                  <a:prstGeom prst="rect">
                    <a:avLst/>
                  </a:prstGeom>
                  <a:solidFill>
                    <a:srgbClr val="0000C9"/>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sp>
                <p:nvSpPr>
                  <p:cNvPr id="140" name="Rectangle 139">
                    <a:extLst>
                      <a:ext uri="{FF2B5EF4-FFF2-40B4-BE49-F238E27FC236}">
                        <a16:creationId xmlns:a16="http://schemas.microsoft.com/office/drawing/2014/main" id="{49CD61EA-2A0F-719F-C363-C9B27EEAEDB7}"/>
                      </a:ext>
                    </a:extLst>
                  </p:cNvPr>
                  <p:cNvSpPr/>
                  <p:nvPr/>
                </p:nvSpPr>
                <p:spPr>
                  <a:xfrm flipV="1">
                    <a:off x="9016220" y="1852840"/>
                    <a:ext cx="380600" cy="109728"/>
                  </a:xfrm>
                  <a:prstGeom prst="rect">
                    <a:avLst/>
                  </a:prstGeom>
                  <a:solidFill>
                    <a:srgbClr val="0000C9"/>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sp>
                <p:nvSpPr>
                  <p:cNvPr id="141" name="Oval 2491">
                    <a:extLst>
                      <a:ext uri="{FF2B5EF4-FFF2-40B4-BE49-F238E27FC236}">
                        <a16:creationId xmlns:a16="http://schemas.microsoft.com/office/drawing/2014/main" id="{802A4272-2F1F-146E-417A-0ECEDB762E1E}"/>
                      </a:ext>
                    </a:extLst>
                  </p:cNvPr>
                  <p:cNvSpPr/>
                  <p:nvPr/>
                </p:nvSpPr>
                <p:spPr>
                  <a:xfrm flipV="1">
                    <a:off x="6884720" y="1871128"/>
                    <a:ext cx="91440" cy="73152"/>
                  </a:xfrm>
                  <a:prstGeom prst="ellipse">
                    <a:avLst/>
                  </a:prstGeom>
                  <a:solidFill>
                    <a:srgbClr val="F49C3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sp>
                <p:nvSpPr>
                  <p:cNvPr id="142" name="Isosceles Triangle 2492">
                    <a:extLst>
                      <a:ext uri="{FF2B5EF4-FFF2-40B4-BE49-F238E27FC236}">
                        <a16:creationId xmlns:a16="http://schemas.microsoft.com/office/drawing/2014/main" id="{FFAAD0D8-C968-4FF6-7A55-1726C3244E6E}"/>
                      </a:ext>
                    </a:extLst>
                  </p:cNvPr>
                  <p:cNvSpPr/>
                  <p:nvPr/>
                </p:nvSpPr>
                <p:spPr>
                  <a:xfrm rot="5400000">
                    <a:off x="9883629" y="1866948"/>
                    <a:ext cx="76435" cy="81513"/>
                  </a:xfrm>
                  <a:prstGeom prst="triangle">
                    <a:avLst/>
                  </a:prstGeom>
                  <a:no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grpSp>
            <p:grpSp>
              <p:nvGrpSpPr>
                <p:cNvPr id="36" name="Group 2386">
                  <a:extLst>
                    <a:ext uri="{FF2B5EF4-FFF2-40B4-BE49-F238E27FC236}">
                      <a16:creationId xmlns:a16="http://schemas.microsoft.com/office/drawing/2014/main" id="{7764293A-571D-2F21-4CDE-7890F21B71D8}"/>
                    </a:ext>
                  </a:extLst>
                </p:cNvPr>
                <p:cNvGrpSpPr/>
                <p:nvPr/>
              </p:nvGrpSpPr>
              <p:grpSpPr>
                <a:xfrm>
                  <a:off x="749754" y="2606275"/>
                  <a:ext cx="4514769" cy="100251"/>
                  <a:chOff x="6660352" y="2134226"/>
                  <a:chExt cx="3273887" cy="109763"/>
                </a:xfrm>
              </p:grpSpPr>
              <p:grpSp>
                <p:nvGrpSpPr>
                  <p:cNvPr id="133" name="Group 2483">
                    <a:extLst>
                      <a:ext uri="{FF2B5EF4-FFF2-40B4-BE49-F238E27FC236}">
                        <a16:creationId xmlns:a16="http://schemas.microsoft.com/office/drawing/2014/main" id="{9D3078A2-A731-D280-869B-D70941AE8505}"/>
                      </a:ext>
                    </a:extLst>
                  </p:cNvPr>
                  <p:cNvGrpSpPr/>
                  <p:nvPr/>
                </p:nvGrpSpPr>
                <p:grpSpPr>
                  <a:xfrm flipV="1">
                    <a:off x="6660352" y="2134226"/>
                    <a:ext cx="3156337" cy="109763"/>
                    <a:chOff x="2614657" y="8165914"/>
                    <a:chExt cx="3419856" cy="341396"/>
                  </a:xfrm>
                </p:grpSpPr>
                <p:sp>
                  <p:nvSpPr>
                    <p:cNvPr id="136" name="Rectangle 135">
                      <a:extLst>
                        <a:ext uri="{FF2B5EF4-FFF2-40B4-BE49-F238E27FC236}">
                          <a16:creationId xmlns:a16="http://schemas.microsoft.com/office/drawing/2014/main" id="{D5A518F3-65F1-1036-B7A7-6362037338A9}"/>
                        </a:ext>
                      </a:extLst>
                    </p:cNvPr>
                    <p:cNvSpPr/>
                    <p:nvPr/>
                  </p:nvSpPr>
                  <p:spPr>
                    <a:xfrm>
                      <a:off x="2614657" y="8165914"/>
                      <a:ext cx="3419856" cy="341287"/>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sp>
                  <p:nvSpPr>
                    <p:cNvPr id="137" name="Rectangle 136">
                      <a:extLst>
                        <a:ext uri="{FF2B5EF4-FFF2-40B4-BE49-F238E27FC236}">
                          <a16:creationId xmlns:a16="http://schemas.microsoft.com/office/drawing/2014/main" id="{8A2E8114-6CAD-9A23-333C-526CAA8BFF38}"/>
                        </a:ext>
                      </a:extLst>
                    </p:cNvPr>
                    <p:cNvSpPr/>
                    <p:nvPr/>
                  </p:nvSpPr>
                  <p:spPr>
                    <a:xfrm>
                      <a:off x="2616197" y="8166023"/>
                      <a:ext cx="1472184" cy="341287"/>
                    </a:xfrm>
                    <a:prstGeom prst="rect">
                      <a:avLst/>
                    </a:prstGeom>
                    <a:solidFill>
                      <a:srgbClr val="0000C9"/>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grpSp>
              <p:sp>
                <p:nvSpPr>
                  <p:cNvPr id="134" name="Oval 2484">
                    <a:extLst>
                      <a:ext uri="{FF2B5EF4-FFF2-40B4-BE49-F238E27FC236}">
                        <a16:creationId xmlns:a16="http://schemas.microsoft.com/office/drawing/2014/main" id="{27CFFA97-55B1-3CE2-86AE-6E50CDEA81A8}"/>
                      </a:ext>
                    </a:extLst>
                  </p:cNvPr>
                  <p:cNvSpPr/>
                  <p:nvPr/>
                </p:nvSpPr>
                <p:spPr>
                  <a:xfrm flipV="1">
                    <a:off x="7766238" y="2152531"/>
                    <a:ext cx="91440" cy="73152"/>
                  </a:xfrm>
                  <a:prstGeom prst="ellipse">
                    <a:avLst/>
                  </a:prstGeom>
                  <a:solidFill>
                    <a:srgbClr val="F49C3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sp>
                <p:nvSpPr>
                  <p:cNvPr id="135" name="Isosceles Triangle 2485">
                    <a:extLst>
                      <a:ext uri="{FF2B5EF4-FFF2-40B4-BE49-F238E27FC236}">
                        <a16:creationId xmlns:a16="http://schemas.microsoft.com/office/drawing/2014/main" id="{214C93D9-DEA5-AE44-C5D9-207F71416F04}"/>
                      </a:ext>
                    </a:extLst>
                  </p:cNvPr>
                  <p:cNvSpPr/>
                  <p:nvPr/>
                </p:nvSpPr>
                <p:spPr>
                  <a:xfrm rot="5400000">
                    <a:off x="9855265" y="2148351"/>
                    <a:ext cx="76435" cy="81513"/>
                  </a:xfrm>
                  <a:prstGeom prst="triangle">
                    <a:avLst/>
                  </a:prstGeom>
                  <a:no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grpSp>
            <p:grpSp>
              <p:nvGrpSpPr>
                <p:cNvPr id="37" name="Group 2387">
                  <a:extLst>
                    <a:ext uri="{FF2B5EF4-FFF2-40B4-BE49-F238E27FC236}">
                      <a16:creationId xmlns:a16="http://schemas.microsoft.com/office/drawing/2014/main" id="{32B64ABD-1988-2E9F-1257-4D30CC96405F}"/>
                    </a:ext>
                  </a:extLst>
                </p:cNvPr>
                <p:cNvGrpSpPr/>
                <p:nvPr/>
              </p:nvGrpSpPr>
              <p:grpSpPr>
                <a:xfrm>
                  <a:off x="749754" y="2737606"/>
                  <a:ext cx="4475384" cy="100219"/>
                  <a:chOff x="6660352" y="2267948"/>
                  <a:chExt cx="3245327" cy="109728"/>
                </a:xfrm>
              </p:grpSpPr>
              <p:sp>
                <p:nvSpPr>
                  <p:cNvPr id="129" name="Rectangle 128">
                    <a:extLst>
                      <a:ext uri="{FF2B5EF4-FFF2-40B4-BE49-F238E27FC236}">
                        <a16:creationId xmlns:a16="http://schemas.microsoft.com/office/drawing/2014/main" id="{58DF2294-F4A1-6895-BB27-F5AA2E4C71B0}"/>
                      </a:ext>
                    </a:extLst>
                  </p:cNvPr>
                  <p:cNvSpPr/>
                  <p:nvPr/>
                </p:nvSpPr>
                <p:spPr>
                  <a:xfrm flipV="1">
                    <a:off x="6660352" y="2267948"/>
                    <a:ext cx="3131019" cy="109728"/>
                  </a:xfrm>
                  <a:prstGeom prst="rect">
                    <a:avLst/>
                  </a:prstGeom>
                  <a:solidFill>
                    <a:srgbClr val="0000C9"/>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sp>
                <p:nvSpPr>
                  <p:cNvPr id="130" name="Rectangle 129">
                    <a:extLst>
                      <a:ext uri="{FF2B5EF4-FFF2-40B4-BE49-F238E27FC236}">
                        <a16:creationId xmlns:a16="http://schemas.microsoft.com/office/drawing/2014/main" id="{0C411AA1-872F-2232-9735-E466532F0F79}"/>
                      </a:ext>
                    </a:extLst>
                  </p:cNvPr>
                  <p:cNvSpPr/>
                  <p:nvPr/>
                </p:nvSpPr>
                <p:spPr>
                  <a:xfrm flipV="1">
                    <a:off x="9276938" y="2267948"/>
                    <a:ext cx="515162" cy="109728"/>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sp>
                <p:nvSpPr>
                  <p:cNvPr id="131" name="Isosceles Triangle 2481">
                    <a:extLst>
                      <a:ext uri="{FF2B5EF4-FFF2-40B4-BE49-F238E27FC236}">
                        <a16:creationId xmlns:a16="http://schemas.microsoft.com/office/drawing/2014/main" id="{105DA4E6-54BD-6E29-5EA8-2579171D9342}"/>
                      </a:ext>
                    </a:extLst>
                  </p:cNvPr>
                  <p:cNvSpPr/>
                  <p:nvPr/>
                </p:nvSpPr>
                <p:spPr>
                  <a:xfrm rot="10800000" flipV="1">
                    <a:off x="6958005" y="2290808"/>
                    <a:ext cx="79172" cy="64008"/>
                  </a:xfrm>
                  <a:prstGeom prst="triangle">
                    <a:avLst/>
                  </a:prstGeom>
                  <a:solidFill>
                    <a:srgbClr val="F49C34"/>
                  </a:solidFill>
                  <a:ln w="9525" cap="flat" cmpd="sng" algn="ctr">
                    <a:solidFill>
                      <a:srgbClr val="F49C3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sp>
                <p:nvSpPr>
                  <p:cNvPr id="132" name="Isosceles Triangle 2482">
                    <a:extLst>
                      <a:ext uri="{FF2B5EF4-FFF2-40B4-BE49-F238E27FC236}">
                        <a16:creationId xmlns:a16="http://schemas.microsoft.com/office/drawing/2014/main" id="{1B21429D-D0C7-8524-D87E-8B135C881F5E}"/>
                      </a:ext>
                    </a:extLst>
                  </p:cNvPr>
                  <p:cNvSpPr/>
                  <p:nvPr/>
                </p:nvSpPr>
                <p:spPr>
                  <a:xfrm rot="5400000">
                    <a:off x="9826705" y="2282056"/>
                    <a:ext cx="76435" cy="81513"/>
                  </a:xfrm>
                  <a:prstGeom prst="triangle">
                    <a:avLst/>
                  </a:prstGeom>
                  <a:no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grpSp>
            <p:grpSp>
              <p:nvGrpSpPr>
                <p:cNvPr id="38" name="Group 2388">
                  <a:extLst>
                    <a:ext uri="{FF2B5EF4-FFF2-40B4-BE49-F238E27FC236}">
                      <a16:creationId xmlns:a16="http://schemas.microsoft.com/office/drawing/2014/main" id="{D3C8499C-254E-8521-D2CD-858D2B6B2C19}"/>
                    </a:ext>
                  </a:extLst>
                </p:cNvPr>
                <p:cNvGrpSpPr/>
                <p:nvPr/>
              </p:nvGrpSpPr>
              <p:grpSpPr>
                <a:xfrm>
                  <a:off x="749754" y="4181894"/>
                  <a:ext cx="3240788" cy="100219"/>
                  <a:chOff x="6660352" y="3832283"/>
                  <a:chExt cx="2350059" cy="109728"/>
                </a:xfrm>
              </p:grpSpPr>
              <p:sp>
                <p:nvSpPr>
                  <p:cNvPr id="125" name="Rectangle 124">
                    <a:extLst>
                      <a:ext uri="{FF2B5EF4-FFF2-40B4-BE49-F238E27FC236}">
                        <a16:creationId xmlns:a16="http://schemas.microsoft.com/office/drawing/2014/main" id="{1F61B41A-4FFC-6937-CE59-A99D2F06F785}"/>
                      </a:ext>
                    </a:extLst>
                  </p:cNvPr>
                  <p:cNvSpPr/>
                  <p:nvPr/>
                </p:nvSpPr>
                <p:spPr>
                  <a:xfrm flipV="1">
                    <a:off x="6660352" y="3832283"/>
                    <a:ext cx="2236442" cy="109728"/>
                  </a:xfrm>
                  <a:prstGeom prst="rect">
                    <a:avLst/>
                  </a:prstGeom>
                  <a:solidFill>
                    <a:srgbClr val="0000C9"/>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sp>
                <p:nvSpPr>
                  <p:cNvPr id="126" name="Rectangle 125">
                    <a:extLst>
                      <a:ext uri="{FF2B5EF4-FFF2-40B4-BE49-F238E27FC236}">
                        <a16:creationId xmlns:a16="http://schemas.microsoft.com/office/drawing/2014/main" id="{92D5FD64-BA13-4C45-672C-BA72BAA314D3}"/>
                      </a:ext>
                    </a:extLst>
                  </p:cNvPr>
                  <p:cNvSpPr/>
                  <p:nvPr/>
                </p:nvSpPr>
                <p:spPr>
                  <a:xfrm flipV="1">
                    <a:off x="6793748" y="3832283"/>
                    <a:ext cx="2102816" cy="109728"/>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sp>
                <p:nvSpPr>
                  <p:cNvPr id="127" name="Diamond 2477">
                    <a:extLst>
                      <a:ext uri="{FF2B5EF4-FFF2-40B4-BE49-F238E27FC236}">
                        <a16:creationId xmlns:a16="http://schemas.microsoft.com/office/drawing/2014/main" id="{5DB0B8D8-F3D9-4FEC-D7B2-11D0A49B3D95}"/>
                      </a:ext>
                    </a:extLst>
                  </p:cNvPr>
                  <p:cNvSpPr/>
                  <p:nvPr/>
                </p:nvSpPr>
                <p:spPr>
                  <a:xfrm rot="16200000" flipV="1">
                    <a:off x="7005823" y="3843957"/>
                    <a:ext cx="91440" cy="86382"/>
                  </a:xfrm>
                  <a:prstGeom prst="diamond">
                    <a:avLst/>
                  </a:prstGeom>
                  <a:solidFill>
                    <a:srgbClr val="F49C34"/>
                  </a:solidFill>
                  <a:ln w="0" cap="flat" cmpd="sng" algn="ctr">
                    <a:solidFill>
                      <a:srgbClr val="F49C3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sp>
                <p:nvSpPr>
                  <p:cNvPr id="128" name="Isosceles Triangle 2478">
                    <a:extLst>
                      <a:ext uri="{FF2B5EF4-FFF2-40B4-BE49-F238E27FC236}">
                        <a16:creationId xmlns:a16="http://schemas.microsoft.com/office/drawing/2014/main" id="{C8C27D22-484B-743B-E82B-A6DC930CA732}"/>
                      </a:ext>
                    </a:extLst>
                  </p:cNvPr>
                  <p:cNvSpPr/>
                  <p:nvPr/>
                </p:nvSpPr>
                <p:spPr>
                  <a:xfrm rot="5400000">
                    <a:off x="8931437" y="3846391"/>
                    <a:ext cx="76435" cy="81513"/>
                  </a:xfrm>
                  <a:prstGeom prst="triangle">
                    <a:avLst/>
                  </a:prstGeom>
                  <a:no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grpSp>
            <p:grpSp>
              <p:nvGrpSpPr>
                <p:cNvPr id="39" name="Group 2389">
                  <a:extLst>
                    <a:ext uri="{FF2B5EF4-FFF2-40B4-BE49-F238E27FC236}">
                      <a16:creationId xmlns:a16="http://schemas.microsoft.com/office/drawing/2014/main" id="{104A8B38-AC5C-10E5-0C0C-C4DE047D1272}"/>
                    </a:ext>
                  </a:extLst>
                </p:cNvPr>
                <p:cNvGrpSpPr/>
                <p:nvPr/>
              </p:nvGrpSpPr>
              <p:grpSpPr>
                <a:xfrm>
                  <a:off x="749754" y="3787997"/>
                  <a:ext cx="3905433" cy="100219"/>
                  <a:chOff x="6660352" y="3417249"/>
                  <a:chExt cx="2832027" cy="109728"/>
                </a:xfrm>
              </p:grpSpPr>
              <p:sp>
                <p:nvSpPr>
                  <p:cNvPr id="121" name="Rectangle 120">
                    <a:extLst>
                      <a:ext uri="{FF2B5EF4-FFF2-40B4-BE49-F238E27FC236}">
                        <a16:creationId xmlns:a16="http://schemas.microsoft.com/office/drawing/2014/main" id="{A7BB9B6F-5870-F7D6-031E-7CFF8713E957}"/>
                      </a:ext>
                    </a:extLst>
                  </p:cNvPr>
                  <p:cNvSpPr/>
                  <p:nvPr/>
                </p:nvSpPr>
                <p:spPr>
                  <a:xfrm flipV="1">
                    <a:off x="6660352" y="3417249"/>
                    <a:ext cx="2716306" cy="109728"/>
                  </a:xfrm>
                  <a:prstGeom prst="rect">
                    <a:avLst/>
                  </a:prstGeom>
                  <a:solidFill>
                    <a:srgbClr val="0000C9"/>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sp>
                <p:nvSpPr>
                  <p:cNvPr id="122" name="Rectangle 121">
                    <a:extLst>
                      <a:ext uri="{FF2B5EF4-FFF2-40B4-BE49-F238E27FC236}">
                        <a16:creationId xmlns:a16="http://schemas.microsoft.com/office/drawing/2014/main" id="{F274F439-C05A-68A3-E34A-3EED986055FE}"/>
                      </a:ext>
                    </a:extLst>
                  </p:cNvPr>
                  <p:cNvSpPr/>
                  <p:nvPr/>
                </p:nvSpPr>
                <p:spPr>
                  <a:xfrm flipV="1">
                    <a:off x="7718217" y="3417249"/>
                    <a:ext cx="1662567" cy="109728"/>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sp>
                <p:nvSpPr>
                  <p:cNvPr id="123" name="Isosceles Triangle 2473">
                    <a:extLst>
                      <a:ext uri="{FF2B5EF4-FFF2-40B4-BE49-F238E27FC236}">
                        <a16:creationId xmlns:a16="http://schemas.microsoft.com/office/drawing/2014/main" id="{78A79B6C-0550-673C-91C9-AE2733F03346}"/>
                      </a:ext>
                    </a:extLst>
                  </p:cNvPr>
                  <p:cNvSpPr/>
                  <p:nvPr/>
                </p:nvSpPr>
                <p:spPr>
                  <a:xfrm rot="10800000" flipV="1">
                    <a:off x="7046197" y="3440109"/>
                    <a:ext cx="82296" cy="64008"/>
                  </a:xfrm>
                  <a:prstGeom prst="triangle">
                    <a:avLst/>
                  </a:prstGeom>
                  <a:solidFill>
                    <a:srgbClr val="F49C34"/>
                  </a:solidFill>
                  <a:ln w="9525" cap="flat" cmpd="sng" algn="ctr">
                    <a:solidFill>
                      <a:srgbClr val="F49C3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sp>
                <p:nvSpPr>
                  <p:cNvPr id="124" name="Isosceles Triangle 2474">
                    <a:extLst>
                      <a:ext uri="{FF2B5EF4-FFF2-40B4-BE49-F238E27FC236}">
                        <a16:creationId xmlns:a16="http://schemas.microsoft.com/office/drawing/2014/main" id="{6E7970B1-FDB5-CA98-5EAE-D7E41573E7B4}"/>
                      </a:ext>
                    </a:extLst>
                  </p:cNvPr>
                  <p:cNvSpPr/>
                  <p:nvPr/>
                </p:nvSpPr>
                <p:spPr>
                  <a:xfrm rot="5400000">
                    <a:off x="9413405" y="3431357"/>
                    <a:ext cx="76435" cy="81513"/>
                  </a:xfrm>
                  <a:prstGeom prst="triangle">
                    <a:avLst/>
                  </a:prstGeom>
                  <a:no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grpSp>
            <p:grpSp>
              <p:nvGrpSpPr>
                <p:cNvPr id="40" name="Group 2390">
                  <a:extLst>
                    <a:ext uri="{FF2B5EF4-FFF2-40B4-BE49-F238E27FC236}">
                      <a16:creationId xmlns:a16="http://schemas.microsoft.com/office/drawing/2014/main" id="{2D17E7DB-4DE2-2089-AC55-C0281F7BF213}"/>
                    </a:ext>
                  </a:extLst>
                </p:cNvPr>
                <p:cNvGrpSpPr/>
                <p:nvPr/>
              </p:nvGrpSpPr>
              <p:grpSpPr>
                <a:xfrm>
                  <a:off x="749754" y="3656698"/>
                  <a:ext cx="4077174" cy="100219"/>
                  <a:chOff x="6660352" y="3259210"/>
                  <a:chExt cx="2956565" cy="109728"/>
                </a:xfrm>
              </p:grpSpPr>
              <p:sp>
                <p:nvSpPr>
                  <p:cNvPr id="117" name="Rectangle 116">
                    <a:extLst>
                      <a:ext uri="{FF2B5EF4-FFF2-40B4-BE49-F238E27FC236}">
                        <a16:creationId xmlns:a16="http://schemas.microsoft.com/office/drawing/2014/main" id="{FCFED987-B23F-79DD-18FC-1DED0CC28457}"/>
                      </a:ext>
                    </a:extLst>
                  </p:cNvPr>
                  <p:cNvSpPr/>
                  <p:nvPr/>
                </p:nvSpPr>
                <p:spPr>
                  <a:xfrm flipV="1">
                    <a:off x="6660352" y="3259210"/>
                    <a:ext cx="2844079" cy="109728"/>
                  </a:xfrm>
                  <a:prstGeom prst="rect">
                    <a:avLst/>
                  </a:prstGeom>
                  <a:solidFill>
                    <a:srgbClr val="0000C9"/>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sp>
                <p:nvSpPr>
                  <p:cNvPr id="118" name="Rectangle 117">
                    <a:extLst>
                      <a:ext uri="{FF2B5EF4-FFF2-40B4-BE49-F238E27FC236}">
                        <a16:creationId xmlns:a16="http://schemas.microsoft.com/office/drawing/2014/main" id="{1F8B65D1-16D1-8466-79CC-CF0BD9031B87}"/>
                      </a:ext>
                    </a:extLst>
                  </p:cNvPr>
                  <p:cNvSpPr/>
                  <p:nvPr/>
                </p:nvSpPr>
                <p:spPr>
                  <a:xfrm flipV="1">
                    <a:off x="7544745" y="3259210"/>
                    <a:ext cx="1959175" cy="109728"/>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sp>
                <p:nvSpPr>
                  <p:cNvPr id="119" name="Diamond 2469">
                    <a:extLst>
                      <a:ext uri="{FF2B5EF4-FFF2-40B4-BE49-F238E27FC236}">
                        <a16:creationId xmlns:a16="http://schemas.microsoft.com/office/drawing/2014/main" id="{2B430513-6FA2-A769-5A85-E2217037796A}"/>
                      </a:ext>
                    </a:extLst>
                  </p:cNvPr>
                  <p:cNvSpPr/>
                  <p:nvPr/>
                </p:nvSpPr>
                <p:spPr>
                  <a:xfrm rot="16200000" flipV="1">
                    <a:off x="7477993" y="3270884"/>
                    <a:ext cx="91440" cy="86382"/>
                  </a:xfrm>
                  <a:prstGeom prst="diamond">
                    <a:avLst/>
                  </a:prstGeom>
                  <a:solidFill>
                    <a:srgbClr val="F49C34"/>
                  </a:solidFill>
                  <a:ln w="0" cap="flat" cmpd="sng" algn="ctr">
                    <a:solidFill>
                      <a:srgbClr val="F49C3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sp>
                <p:nvSpPr>
                  <p:cNvPr id="120" name="Isosceles Triangle 2470">
                    <a:extLst>
                      <a:ext uri="{FF2B5EF4-FFF2-40B4-BE49-F238E27FC236}">
                        <a16:creationId xmlns:a16="http://schemas.microsoft.com/office/drawing/2014/main" id="{DD0718A5-CAE9-5372-ED26-748B1B34808F}"/>
                      </a:ext>
                    </a:extLst>
                  </p:cNvPr>
                  <p:cNvSpPr/>
                  <p:nvPr/>
                </p:nvSpPr>
                <p:spPr>
                  <a:xfrm rot="5400000">
                    <a:off x="9537943" y="3273318"/>
                    <a:ext cx="76435" cy="81513"/>
                  </a:xfrm>
                  <a:prstGeom prst="triangle">
                    <a:avLst/>
                  </a:prstGeom>
                  <a:no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grpSp>
            <p:grpSp>
              <p:nvGrpSpPr>
                <p:cNvPr id="41" name="Group 2391">
                  <a:extLst>
                    <a:ext uri="{FF2B5EF4-FFF2-40B4-BE49-F238E27FC236}">
                      <a16:creationId xmlns:a16="http://schemas.microsoft.com/office/drawing/2014/main" id="{B0F17BA6-36D6-B37C-B709-65CA4047C923}"/>
                    </a:ext>
                  </a:extLst>
                </p:cNvPr>
                <p:cNvGrpSpPr/>
                <p:nvPr/>
              </p:nvGrpSpPr>
              <p:grpSpPr>
                <a:xfrm>
                  <a:off x="749754" y="3394101"/>
                  <a:ext cx="4358631" cy="100219"/>
                  <a:chOff x="6660352" y="2988129"/>
                  <a:chExt cx="3160663" cy="109728"/>
                </a:xfrm>
              </p:grpSpPr>
              <p:sp>
                <p:nvSpPr>
                  <p:cNvPr id="113" name="Rectangle 112">
                    <a:extLst>
                      <a:ext uri="{FF2B5EF4-FFF2-40B4-BE49-F238E27FC236}">
                        <a16:creationId xmlns:a16="http://schemas.microsoft.com/office/drawing/2014/main" id="{AE43B5CF-B4BA-DE26-20F0-48DAC7C7EF81}"/>
                      </a:ext>
                    </a:extLst>
                  </p:cNvPr>
                  <p:cNvSpPr/>
                  <p:nvPr/>
                </p:nvSpPr>
                <p:spPr>
                  <a:xfrm flipV="1">
                    <a:off x="6660352" y="2988129"/>
                    <a:ext cx="3038186" cy="109728"/>
                  </a:xfrm>
                  <a:prstGeom prst="rect">
                    <a:avLst/>
                  </a:prstGeom>
                  <a:solidFill>
                    <a:srgbClr val="0000C9"/>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sp>
                <p:nvSpPr>
                  <p:cNvPr id="114" name="Rectangle 113">
                    <a:extLst>
                      <a:ext uri="{FF2B5EF4-FFF2-40B4-BE49-F238E27FC236}">
                        <a16:creationId xmlns:a16="http://schemas.microsoft.com/office/drawing/2014/main" id="{B908E91C-66E7-01A1-94C7-F44B58841F49}"/>
                      </a:ext>
                    </a:extLst>
                  </p:cNvPr>
                  <p:cNvSpPr/>
                  <p:nvPr/>
                </p:nvSpPr>
                <p:spPr>
                  <a:xfrm flipV="1">
                    <a:off x="8037862" y="2988129"/>
                    <a:ext cx="1671002" cy="109728"/>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sp>
                <p:nvSpPr>
                  <p:cNvPr id="115" name="Isosceles Triangle 2465">
                    <a:extLst>
                      <a:ext uri="{FF2B5EF4-FFF2-40B4-BE49-F238E27FC236}">
                        <a16:creationId xmlns:a16="http://schemas.microsoft.com/office/drawing/2014/main" id="{D67F8293-56F9-C3CF-FB83-CEB6A68C8899}"/>
                      </a:ext>
                    </a:extLst>
                  </p:cNvPr>
                  <p:cNvSpPr/>
                  <p:nvPr/>
                </p:nvSpPr>
                <p:spPr>
                  <a:xfrm rot="10800000" flipV="1">
                    <a:off x="6821403" y="3010989"/>
                    <a:ext cx="82296" cy="64008"/>
                  </a:xfrm>
                  <a:prstGeom prst="triangle">
                    <a:avLst/>
                  </a:prstGeom>
                  <a:solidFill>
                    <a:srgbClr val="F49C34"/>
                  </a:solidFill>
                  <a:ln w="9525" cap="flat" cmpd="sng" algn="ctr">
                    <a:solidFill>
                      <a:srgbClr val="F49C3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sp>
                <p:nvSpPr>
                  <p:cNvPr id="116" name="Isosceles Triangle 2466">
                    <a:extLst>
                      <a:ext uri="{FF2B5EF4-FFF2-40B4-BE49-F238E27FC236}">
                        <a16:creationId xmlns:a16="http://schemas.microsoft.com/office/drawing/2014/main" id="{E674F9F9-37A2-01E4-16D7-C76598E27EFB}"/>
                      </a:ext>
                    </a:extLst>
                  </p:cNvPr>
                  <p:cNvSpPr/>
                  <p:nvPr/>
                </p:nvSpPr>
                <p:spPr>
                  <a:xfrm rot="5400000">
                    <a:off x="9742041" y="3002237"/>
                    <a:ext cx="76435" cy="81513"/>
                  </a:xfrm>
                  <a:prstGeom prst="triangle">
                    <a:avLst/>
                  </a:prstGeom>
                  <a:no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grpSp>
            <p:grpSp>
              <p:nvGrpSpPr>
                <p:cNvPr id="42" name="Group 2392">
                  <a:extLst>
                    <a:ext uri="{FF2B5EF4-FFF2-40B4-BE49-F238E27FC236}">
                      <a16:creationId xmlns:a16="http://schemas.microsoft.com/office/drawing/2014/main" id="{71A25889-83BD-2003-D0F1-4B0B294CA800}"/>
                    </a:ext>
                  </a:extLst>
                </p:cNvPr>
                <p:cNvGrpSpPr/>
                <p:nvPr/>
              </p:nvGrpSpPr>
              <p:grpSpPr>
                <a:xfrm>
                  <a:off x="749754" y="3262802"/>
                  <a:ext cx="4382254" cy="100219"/>
                  <a:chOff x="6660352" y="2856674"/>
                  <a:chExt cx="3177794" cy="109728"/>
                </a:xfrm>
              </p:grpSpPr>
              <p:sp>
                <p:nvSpPr>
                  <p:cNvPr id="109" name="Rectangle 108">
                    <a:extLst>
                      <a:ext uri="{FF2B5EF4-FFF2-40B4-BE49-F238E27FC236}">
                        <a16:creationId xmlns:a16="http://schemas.microsoft.com/office/drawing/2014/main" id="{713C21AF-6C13-189A-CD55-CD8664E5773F}"/>
                      </a:ext>
                    </a:extLst>
                  </p:cNvPr>
                  <p:cNvSpPr/>
                  <p:nvPr/>
                </p:nvSpPr>
                <p:spPr>
                  <a:xfrm flipV="1">
                    <a:off x="6660352" y="2856674"/>
                    <a:ext cx="3071943" cy="109728"/>
                  </a:xfrm>
                  <a:prstGeom prst="rect">
                    <a:avLst/>
                  </a:prstGeom>
                  <a:solidFill>
                    <a:srgbClr val="0000C9"/>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sp>
                <p:nvSpPr>
                  <p:cNvPr id="110" name="Rectangle 109">
                    <a:extLst>
                      <a:ext uri="{FF2B5EF4-FFF2-40B4-BE49-F238E27FC236}">
                        <a16:creationId xmlns:a16="http://schemas.microsoft.com/office/drawing/2014/main" id="{BE5108F6-B7C6-FD8A-C380-1C5ED158B5B4}"/>
                      </a:ext>
                    </a:extLst>
                  </p:cNvPr>
                  <p:cNvSpPr/>
                  <p:nvPr/>
                </p:nvSpPr>
                <p:spPr>
                  <a:xfrm flipV="1">
                    <a:off x="7261553" y="2856674"/>
                    <a:ext cx="2469813" cy="109728"/>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sp>
                <p:nvSpPr>
                  <p:cNvPr id="111" name="Isosceles Triangle 2461">
                    <a:extLst>
                      <a:ext uri="{FF2B5EF4-FFF2-40B4-BE49-F238E27FC236}">
                        <a16:creationId xmlns:a16="http://schemas.microsoft.com/office/drawing/2014/main" id="{E3ED9B32-F46C-010C-BC7D-DD18AA690872}"/>
                      </a:ext>
                    </a:extLst>
                  </p:cNvPr>
                  <p:cNvSpPr/>
                  <p:nvPr/>
                </p:nvSpPr>
                <p:spPr>
                  <a:xfrm rot="10800000" flipV="1">
                    <a:off x="7276124" y="2879534"/>
                    <a:ext cx="79172" cy="64008"/>
                  </a:xfrm>
                  <a:prstGeom prst="triangle">
                    <a:avLst/>
                  </a:prstGeom>
                  <a:solidFill>
                    <a:srgbClr val="F49C34"/>
                  </a:solidFill>
                  <a:ln w="9525" cap="flat" cmpd="sng" algn="ctr">
                    <a:solidFill>
                      <a:srgbClr val="F49C3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sp>
                <p:nvSpPr>
                  <p:cNvPr id="112" name="Isosceles Triangle 2462">
                    <a:extLst>
                      <a:ext uri="{FF2B5EF4-FFF2-40B4-BE49-F238E27FC236}">
                        <a16:creationId xmlns:a16="http://schemas.microsoft.com/office/drawing/2014/main" id="{A5851D73-4846-7DD9-0280-08A33ABDD5DE}"/>
                      </a:ext>
                    </a:extLst>
                  </p:cNvPr>
                  <p:cNvSpPr/>
                  <p:nvPr/>
                </p:nvSpPr>
                <p:spPr>
                  <a:xfrm rot="5400000">
                    <a:off x="9759172" y="2870782"/>
                    <a:ext cx="76435" cy="81513"/>
                  </a:xfrm>
                  <a:prstGeom prst="triangle">
                    <a:avLst/>
                  </a:prstGeom>
                  <a:no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grpSp>
            <p:grpSp>
              <p:nvGrpSpPr>
                <p:cNvPr id="43" name="Group 2393">
                  <a:extLst>
                    <a:ext uri="{FF2B5EF4-FFF2-40B4-BE49-F238E27FC236}">
                      <a16:creationId xmlns:a16="http://schemas.microsoft.com/office/drawing/2014/main" id="{59D18DB0-1629-8532-A828-C98E3558CBD6}"/>
                    </a:ext>
                  </a:extLst>
                </p:cNvPr>
                <p:cNvGrpSpPr/>
                <p:nvPr/>
              </p:nvGrpSpPr>
              <p:grpSpPr>
                <a:xfrm>
                  <a:off x="749754" y="3000204"/>
                  <a:ext cx="4417537" cy="100219"/>
                  <a:chOff x="6660352" y="2543060"/>
                  <a:chExt cx="3203379" cy="109728"/>
                </a:xfrm>
              </p:grpSpPr>
              <p:sp>
                <p:nvSpPr>
                  <p:cNvPr id="105" name="Rectangle 104">
                    <a:extLst>
                      <a:ext uri="{FF2B5EF4-FFF2-40B4-BE49-F238E27FC236}">
                        <a16:creationId xmlns:a16="http://schemas.microsoft.com/office/drawing/2014/main" id="{20D2EABE-565C-5D55-D6F9-3FC55B35F2B8}"/>
                      </a:ext>
                    </a:extLst>
                  </p:cNvPr>
                  <p:cNvSpPr/>
                  <p:nvPr/>
                </p:nvSpPr>
                <p:spPr>
                  <a:xfrm flipV="1">
                    <a:off x="6661396" y="2543060"/>
                    <a:ext cx="3089029" cy="109728"/>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sp>
                <p:nvSpPr>
                  <p:cNvPr id="106" name="Rectangle 105">
                    <a:extLst>
                      <a:ext uri="{FF2B5EF4-FFF2-40B4-BE49-F238E27FC236}">
                        <a16:creationId xmlns:a16="http://schemas.microsoft.com/office/drawing/2014/main" id="{1054E28C-2C9D-07FD-1579-B1D575B91398}"/>
                      </a:ext>
                    </a:extLst>
                  </p:cNvPr>
                  <p:cNvSpPr/>
                  <p:nvPr/>
                </p:nvSpPr>
                <p:spPr>
                  <a:xfrm flipV="1">
                    <a:off x="6660352" y="2543060"/>
                    <a:ext cx="2099509" cy="109728"/>
                  </a:xfrm>
                  <a:prstGeom prst="rect">
                    <a:avLst/>
                  </a:prstGeom>
                  <a:solidFill>
                    <a:srgbClr val="0000C9"/>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sp>
                <p:nvSpPr>
                  <p:cNvPr id="107" name="Diamond 2457">
                    <a:extLst>
                      <a:ext uri="{FF2B5EF4-FFF2-40B4-BE49-F238E27FC236}">
                        <a16:creationId xmlns:a16="http://schemas.microsoft.com/office/drawing/2014/main" id="{26662C89-3C7E-A85C-433B-A112182626F6}"/>
                      </a:ext>
                    </a:extLst>
                  </p:cNvPr>
                  <p:cNvSpPr/>
                  <p:nvPr/>
                </p:nvSpPr>
                <p:spPr>
                  <a:xfrm rot="16200000" flipV="1">
                    <a:off x="7115537" y="2554734"/>
                    <a:ext cx="91440" cy="86382"/>
                  </a:xfrm>
                  <a:prstGeom prst="diamond">
                    <a:avLst/>
                  </a:prstGeom>
                  <a:solidFill>
                    <a:srgbClr val="F49C34"/>
                  </a:solidFill>
                  <a:ln w="0" cap="flat" cmpd="sng" algn="ctr">
                    <a:solidFill>
                      <a:srgbClr val="F49C3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sp>
                <p:nvSpPr>
                  <p:cNvPr id="108" name="Isosceles Triangle 2458">
                    <a:extLst>
                      <a:ext uri="{FF2B5EF4-FFF2-40B4-BE49-F238E27FC236}">
                        <a16:creationId xmlns:a16="http://schemas.microsoft.com/office/drawing/2014/main" id="{34B8BAFB-5EE9-AB19-96A4-6234829A08E7}"/>
                      </a:ext>
                    </a:extLst>
                  </p:cNvPr>
                  <p:cNvSpPr/>
                  <p:nvPr/>
                </p:nvSpPr>
                <p:spPr>
                  <a:xfrm rot="5400000">
                    <a:off x="9784757" y="2557168"/>
                    <a:ext cx="76435" cy="81513"/>
                  </a:xfrm>
                  <a:prstGeom prst="triangle">
                    <a:avLst/>
                  </a:prstGeom>
                  <a:no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grpSp>
            <p:grpSp>
              <p:nvGrpSpPr>
                <p:cNvPr id="44" name="Group 2394">
                  <a:extLst>
                    <a:ext uri="{FF2B5EF4-FFF2-40B4-BE49-F238E27FC236}">
                      <a16:creationId xmlns:a16="http://schemas.microsoft.com/office/drawing/2014/main" id="{90F15363-06F6-53ED-A425-8C8000DF951E}"/>
                    </a:ext>
                  </a:extLst>
                </p:cNvPr>
                <p:cNvGrpSpPr/>
                <p:nvPr/>
              </p:nvGrpSpPr>
              <p:grpSpPr>
                <a:xfrm>
                  <a:off x="749753" y="2868905"/>
                  <a:ext cx="4451242" cy="100219"/>
                  <a:chOff x="6660351" y="2411968"/>
                  <a:chExt cx="3227820" cy="109728"/>
                </a:xfrm>
              </p:grpSpPr>
              <p:sp>
                <p:nvSpPr>
                  <p:cNvPr id="101" name="Rectangle 100">
                    <a:extLst>
                      <a:ext uri="{FF2B5EF4-FFF2-40B4-BE49-F238E27FC236}">
                        <a16:creationId xmlns:a16="http://schemas.microsoft.com/office/drawing/2014/main" id="{9868E069-EE7E-78B0-CBA2-174F71E5E96E}"/>
                      </a:ext>
                    </a:extLst>
                  </p:cNvPr>
                  <p:cNvSpPr/>
                  <p:nvPr/>
                </p:nvSpPr>
                <p:spPr>
                  <a:xfrm flipV="1">
                    <a:off x="6661512" y="2411968"/>
                    <a:ext cx="3114140" cy="109728"/>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sp>
                <p:nvSpPr>
                  <p:cNvPr id="102" name="Rectangle 101">
                    <a:extLst>
                      <a:ext uri="{FF2B5EF4-FFF2-40B4-BE49-F238E27FC236}">
                        <a16:creationId xmlns:a16="http://schemas.microsoft.com/office/drawing/2014/main" id="{6457C97A-EFAE-60F3-94BA-A5F4F2BA0504}"/>
                      </a:ext>
                    </a:extLst>
                  </p:cNvPr>
                  <p:cNvSpPr/>
                  <p:nvPr/>
                </p:nvSpPr>
                <p:spPr>
                  <a:xfrm flipV="1">
                    <a:off x="6660351" y="2411968"/>
                    <a:ext cx="1303515" cy="109728"/>
                  </a:xfrm>
                  <a:prstGeom prst="rect">
                    <a:avLst/>
                  </a:prstGeom>
                  <a:solidFill>
                    <a:srgbClr val="0000C9"/>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sp>
                <p:nvSpPr>
                  <p:cNvPr id="103" name="Diamond 2453">
                    <a:extLst>
                      <a:ext uri="{FF2B5EF4-FFF2-40B4-BE49-F238E27FC236}">
                        <a16:creationId xmlns:a16="http://schemas.microsoft.com/office/drawing/2014/main" id="{B2FE4F29-7D45-FD5C-11D5-0DC795C42D56}"/>
                      </a:ext>
                    </a:extLst>
                  </p:cNvPr>
                  <p:cNvSpPr/>
                  <p:nvPr/>
                </p:nvSpPr>
                <p:spPr>
                  <a:xfrm rot="16200000" flipV="1">
                    <a:off x="6816943" y="2423641"/>
                    <a:ext cx="91440" cy="86382"/>
                  </a:xfrm>
                  <a:prstGeom prst="diamond">
                    <a:avLst/>
                  </a:prstGeom>
                  <a:solidFill>
                    <a:srgbClr val="F49C34"/>
                  </a:solidFill>
                  <a:ln w="0" cap="flat" cmpd="sng" algn="ctr">
                    <a:solidFill>
                      <a:srgbClr val="F49C3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sp>
                <p:nvSpPr>
                  <p:cNvPr id="104" name="Isosceles Triangle 2454">
                    <a:extLst>
                      <a:ext uri="{FF2B5EF4-FFF2-40B4-BE49-F238E27FC236}">
                        <a16:creationId xmlns:a16="http://schemas.microsoft.com/office/drawing/2014/main" id="{5AAE068A-E909-A1F9-89D2-B86F09C0CFBB}"/>
                      </a:ext>
                    </a:extLst>
                  </p:cNvPr>
                  <p:cNvSpPr/>
                  <p:nvPr/>
                </p:nvSpPr>
                <p:spPr>
                  <a:xfrm rot="5400000">
                    <a:off x="9809197" y="2426076"/>
                    <a:ext cx="76435" cy="81513"/>
                  </a:xfrm>
                  <a:prstGeom prst="triangle">
                    <a:avLst/>
                  </a:prstGeom>
                  <a:no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grpSp>
            <p:grpSp>
              <p:nvGrpSpPr>
                <p:cNvPr id="45" name="Group 2395">
                  <a:extLst>
                    <a:ext uri="{FF2B5EF4-FFF2-40B4-BE49-F238E27FC236}">
                      <a16:creationId xmlns:a16="http://schemas.microsoft.com/office/drawing/2014/main" id="{C719D203-03A9-FA69-E604-963B23B3E27A}"/>
                    </a:ext>
                  </a:extLst>
                </p:cNvPr>
                <p:cNvGrpSpPr/>
                <p:nvPr/>
              </p:nvGrpSpPr>
              <p:grpSpPr>
                <a:xfrm>
                  <a:off x="749754" y="3919297"/>
                  <a:ext cx="3696038" cy="100219"/>
                  <a:chOff x="6660352" y="3551992"/>
                  <a:chExt cx="2680184" cy="109728"/>
                </a:xfrm>
              </p:grpSpPr>
              <p:sp>
                <p:nvSpPr>
                  <p:cNvPr id="97" name="Rectangle 96">
                    <a:extLst>
                      <a:ext uri="{FF2B5EF4-FFF2-40B4-BE49-F238E27FC236}">
                        <a16:creationId xmlns:a16="http://schemas.microsoft.com/office/drawing/2014/main" id="{B5BCA60B-7C2C-D42A-A692-A619B56B8F07}"/>
                      </a:ext>
                    </a:extLst>
                  </p:cNvPr>
                  <p:cNvSpPr/>
                  <p:nvPr/>
                </p:nvSpPr>
                <p:spPr>
                  <a:xfrm flipV="1">
                    <a:off x="6660352" y="3551992"/>
                    <a:ext cx="2649973" cy="109728"/>
                  </a:xfrm>
                  <a:prstGeom prst="rect">
                    <a:avLst/>
                  </a:prstGeom>
                  <a:solidFill>
                    <a:srgbClr val="0000C9"/>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sp>
                <p:nvSpPr>
                  <p:cNvPr id="98" name="Rectangle 97">
                    <a:extLst>
                      <a:ext uri="{FF2B5EF4-FFF2-40B4-BE49-F238E27FC236}">
                        <a16:creationId xmlns:a16="http://schemas.microsoft.com/office/drawing/2014/main" id="{74817ECD-8578-F9FC-292A-8285F8BE786E}"/>
                      </a:ext>
                    </a:extLst>
                  </p:cNvPr>
                  <p:cNvSpPr/>
                  <p:nvPr/>
                </p:nvSpPr>
                <p:spPr>
                  <a:xfrm flipV="1">
                    <a:off x="6825492" y="3551992"/>
                    <a:ext cx="2482142" cy="109728"/>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sp>
                <p:nvSpPr>
                  <p:cNvPr id="99" name="object 158">
                    <a:extLst>
                      <a:ext uri="{FF2B5EF4-FFF2-40B4-BE49-F238E27FC236}">
                        <a16:creationId xmlns:a16="http://schemas.microsoft.com/office/drawing/2014/main" id="{957C44FB-9E34-06D6-AF7D-4E055F8E53D9}"/>
                      </a:ext>
                    </a:extLst>
                  </p:cNvPr>
                  <p:cNvSpPr/>
                  <p:nvPr/>
                </p:nvSpPr>
                <p:spPr>
                  <a:xfrm>
                    <a:off x="9271413" y="3556289"/>
                    <a:ext cx="69123" cy="101135"/>
                  </a:xfrm>
                  <a:custGeom>
                    <a:avLst/>
                    <a:gdLst/>
                    <a:ahLst/>
                    <a:cxnLst/>
                    <a:rect l="l" t="t" r="r" b="b"/>
                    <a:pathLst>
                      <a:path w="97789" h="97789">
                        <a:moveTo>
                          <a:pt x="0" y="0"/>
                        </a:moveTo>
                        <a:lnTo>
                          <a:pt x="97536" y="0"/>
                        </a:lnTo>
                        <a:lnTo>
                          <a:pt x="97536" y="6096"/>
                        </a:lnTo>
                        <a:lnTo>
                          <a:pt x="0" y="91440"/>
                        </a:lnTo>
                        <a:lnTo>
                          <a:pt x="0" y="97535"/>
                        </a:lnTo>
                        <a:lnTo>
                          <a:pt x="97536" y="97535"/>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sysClr val="windowText" lastClr="000000"/>
                      </a:solidFill>
                      <a:effectLst/>
                      <a:uLnTx/>
                      <a:uFillTx/>
                      <a:cs typeface="Arial" panose="020B0604020202020204" pitchFamily="34" charset="0"/>
                      <a:sym typeface="Arial"/>
                    </a:endParaRPr>
                  </a:p>
                </p:txBody>
              </p:sp>
              <p:sp>
                <p:nvSpPr>
                  <p:cNvPr id="100" name="Oval 2450">
                    <a:extLst>
                      <a:ext uri="{FF2B5EF4-FFF2-40B4-BE49-F238E27FC236}">
                        <a16:creationId xmlns:a16="http://schemas.microsoft.com/office/drawing/2014/main" id="{78860DF3-1A83-564D-5D7A-8B1843CBD842}"/>
                      </a:ext>
                    </a:extLst>
                  </p:cNvPr>
                  <p:cNvSpPr/>
                  <p:nvPr/>
                </p:nvSpPr>
                <p:spPr>
                  <a:xfrm flipV="1">
                    <a:off x="7048463" y="3570280"/>
                    <a:ext cx="91440" cy="73152"/>
                  </a:xfrm>
                  <a:prstGeom prst="ellipse">
                    <a:avLst/>
                  </a:prstGeom>
                  <a:solidFill>
                    <a:srgbClr val="F49C3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grpSp>
            <p:grpSp>
              <p:nvGrpSpPr>
                <p:cNvPr id="46" name="Group 2396">
                  <a:extLst>
                    <a:ext uri="{FF2B5EF4-FFF2-40B4-BE49-F238E27FC236}">
                      <a16:creationId xmlns:a16="http://schemas.microsoft.com/office/drawing/2014/main" id="{EFD11D34-30ED-4CAF-E634-67E7A04B886B}"/>
                    </a:ext>
                  </a:extLst>
                </p:cNvPr>
                <p:cNvGrpSpPr/>
                <p:nvPr/>
              </p:nvGrpSpPr>
              <p:grpSpPr>
                <a:xfrm>
                  <a:off x="749754" y="4313193"/>
                  <a:ext cx="2967726" cy="100219"/>
                  <a:chOff x="6660352" y="3979502"/>
                  <a:chExt cx="2152048" cy="109728"/>
                </a:xfrm>
              </p:grpSpPr>
              <p:sp>
                <p:nvSpPr>
                  <p:cNvPr id="94" name="Rectangle 93">
                    <a:extLst>
                      <a:ext uri="{FF2B5EF4-FFF2-40B4-BE49-F238E27FC236}">
                        <a16:creationId xmlns:a16="http://schemas.microsoft.com/office/drawing/2014/main" id="{06733361-606D-9B5D-2CF5-A05ADDE8B002}"/>
                      </a:ext>
                    </a:extLst>
                  </p:cNvPr>
                  <p:cNvSpPr/>
                  <p:nvPr/>
                </p:nvSpPr>
                <p:spPr>
                  <a:xfrm flipV="1">
                    <a:off x="6660352" y="3979502"/>
                    <a:ext cx="2152048" cy="109728"/>
                  </a:xfrm>
                  <a:prstGeom prst="rect">
                    <a:avLst/>
                  </a:prstGeom>
                  <a:solidFill>
                    <a:srgbClr val="0000C9"/>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sp>
                <p:nvSpPr>
                  <p:cNvPr id="95" name="Rectangle 94">
                    <a:extLst>
                      <a:ext uri="{FF2B5EF4-FFF2-40B4-BE49-F238E27FC236}">
                        <a16:creationId xmlns:a16="http://schemas.microsoft.com/office/drawing/2014/main" id="{B29DDD1A-B3F8-BAD0-AD8F-72FDA929B928}"/>
                      </a:ext>
                    </a:extLst>
                  </p:cNvPr>
                  <p:cNvSpPr/>
                  <p:nvPr/>
                </p:nvSpPr>
                <p:spPr>
                  <a:xfrm flipV="1">
                    <a:off x="7468780" y="3979502"/>
                    <a:ext cx="1343505" cy="109728"/>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sp>
                <p:nvSpPr>
                  <p:cNvPr id="96" name="Oval 2446">
                    <a:extLst>
                      <a:ext uri="{FF2B5EF4-FFF2-40B4-BE49-F238E27FC236}">
                        <a16:creationId xmlns:a16="http://schemas.microsoft.com/office/drawing/2014/main" id="{2366E138-4299-D18E-4EAD-2E471CC8CEC2}"/>
                      </a:ext>
                    </a:extLst>
                  </p:cNvPr>
                  <p:cNvSpPr/>
                  <p:nvPr/>
                </p:nvSpPr>
                <p:spPr>
                  <a:xfrm flipV="1">
                    <a:off x="6745810" y="3997790"/>
                    <a:ext cx="91440" cy="73152"/>
                  </a:xfrm>
                  <a:prstGeom prst="ellipse">
                    <a:avLst/>
                  </a:prstGeom>
                  <a:solidFill>
                    <a:srgbClr val="F49C3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grpSp>
            <p:grpSp>
              <p:nvGrpSpPr>
                <p:cNvPr id="47" name="Group 2397">
                  <a:extLst>
                    <a:ext uri="{FF2B5EF4-FFF2-40B4-BE49-F238E27FC236}">
                      <a16:creationId xmlns:a16="http://schemas.microsoft.com/office/drawing/2014/main" id="{40BA6050-A087-5920-D5E6-35A9E2CE2BD1}"/>
                    </a:ext>
                  </a:extLst>
                </p:cNvPr>
                <p:cNvGrpSpPr/>
                <p:nvPr/>
              </p:nvGrpSpPr>
              <p:grpSpPr>
                <a:xfrm>
                  <a:off x="749754" y="4575791"/>
                  <a:ext cx="2530880" cy="100219"/>
                  <a:chOff x="6660352" y="4269372"/>
                  <a:chExt cx="1835269" cy="109728"/>
                </a:xfrm>
              </p:grpSpPr>
              <p:sp>
                <p:nvSpPr>
                  <p:cNvPr id="90" name="Rectangle 89">
                    <a:extLst>
                      <a:ext uri="{FF2B5EF4-FFF2-40B4-BE49-F238E27FC236}">
                        <a16:creationId xmlns:a16="http://schemas.microsoft.com/office/drawing/2014/main" id="{A2902637-C88D-4971-207E-01C698146369}"/>
                      </a:ext>
                    </a:extLst>
                  </p:cNvPr>
                  <p:cNvSpPr/>
                  <p:nvPr/>
                </p:nvSpPr>
                <p:spPr>
                  <a:xfrm flipV="1">
                    <a:off x="6660352" y="4269372"/>
                    <a:ext cx="1789154" cy="109728"/>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sp>
                <p:nvSpPr>
                  <p:cNvPr id="91" name="Rectangle 90">
                    <a:extLst>
                      <a:ext uri="{FF2B5EF4-FFF2-40B4-BE49-F238E27FC236}">
                        <a16:creationId xmlns:a16="http://schemas.microsoft.com/office/drawing/2014/main" id="{89D205A9-1B3C-9C1A-6091-B22081014958}"/>
                      </a:ext>
                    </a:extLst>
                  </p:cNvPr>
                  <p:cNvSpPr/>
                  <p:nvPr/>
                </p:nvSpPr>
                <p:spPr>
                  <a:xfrm flipV="1">
                    <a:off x="6660470" y="4269372"/>
                    <a:ext cx="1215274" cy="109728"/>
                  </a:xfrm>
                  <a:prstGeom prst="rect">
                    <a:avLst/>
                  </a:prstGeom>
                  <a:solidFill>
                    <a:srgbClr val="0000C9"/>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sp>
                <p:nvSpPr>
                  <p:cNvPr id="92" name="object 159">
                    <a:extLst>
                      <a:ext uri="{FF2B5EF4-FFF2-40B4-BE49-F238E27FC236}">
                        <a16:creationId xmlns:a16="http://schemas.microsoft.com/office/drawing/2014/main" id="{517450D4-1AE7-1B60-CF76-8E80A6518B3A}"/>
                      </a:ext>
                    </a:extLst>
                  </p:cNvPr>
                  <p:cNvSpPr/>
                  <p:nvPr/>
                </p:nvSpPr>
                <p:spPr>
                  <a:xfrm>
                    <a:off x="8404181" y="4287660"/>
                    <a:ext cx="91440" cy="73152"/>
                  </a:xfrm>
                  <a:custGeom>
                    <a:avLst/>
                    <a:gdLst/>
                    <a:ahLst/>
                    <a:cxnLst/>
                    <a:rect l="l" t="t" r="r" b="b"/>
                    <a:pathLst>
                      <a:path w="48895" h="48894">
                        <a:moveTo>
                          <a:pt x="24511" y="0"/>
                        </a:moveTo>
                        <a:lnTo>
                          <a:pt x="14948" y="1899"/>
                        </a:lnTo>
                        <a:lnTo>
                          <a:pt x="7159" y="7096"/>
                        </a:lnTo>
                        <a:lnTo>
                          <a:pt x="1918" y="14841"/>
                        </a:lnTo>
                        <a:lnTo>
                          <a:pt x="0" y="24383"/>
                        </a:lnTo>
                        <a:lnTo>
                          <a:pt x="1918" y="33853"/>
                        </a:lnTo>
                        <a:lnTo>
                          <a:pt x="7159" y="41560"/>
                        </a:lnTo>
                        <a:lnTo>
                          <a:pt x="14948" y="46743"/>
                        </a:lnTo>
                        <a:lnTo>
                          <a:pt x="24511" y="48640"/>
                        </a:lnTo>
                        <a:lnTo>
                          <a:pt x="33980" y="46743"/>
                        </a:lnTo>
                        <a:lnTo>
                          <a:pt x="41687" y="41560"/>
                        </a:lnTo>
                        <a:lnTo>
                          <a:pt x="46870" y="33853"/>
                        </a:lnTo>
                        <a:lnTo>
                          <a:pt x="48767" y="24383"/>
                        </a:lnTo>
                        <a:lnTo>
                          <a:pt x="46870" y="14841"/>
                        </a:lnTo>
                        <a:lnTo>
                          <a:pt x="41687" y="7096"/>
                        </a:lnTo>
                        <a:lnTo>
                          <a:pt x="33980" y="1899"/>
                        </a:lnTo>
                        <a:lnTo>
                          <a:pt x="24511"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sysClr val="windowText" lastClr="000000"/>
                      </a:solidFill>
                      <a:effectLst/>
                      <a:uLnTx/>
                      <a:uFillTx/>
                      <a:cs typeface="Arial" panose="020B0604020202020204" pitchFamily="34" charset="0"/>
                      <a:sym typeface="Arial"/>
                    </a:endParaRPr>
                  </a:p>
                </p:txBody>
              </p:sp>
              <p:sp>
                <p:nvSpPr>
                  <p:cNvPr id="93" name="Oval 2443">
                    <a:extLst>
                      <a:ext uri="{FF2B5EF4-FFF2-40B4-BE49-F238E27FC236}">
                        <a16:creationId xmlns:a16="http://schemas.microsoft.com/office/drawing/2014/main" id="{CDEE3665-97EC-D6CE-FB36-6782D9489BC3}"/>
                      </a:ext>
                    </a:extLst>
                  </p:cNvPr>
                  <p:cNvSpPr/>
                  <p:nvPr/>
                </p:nvSpPr>
                <p:spPr>
                  <a:xfrm flipV="1">
                    <a:off x="7578308" y="4287660"/>
                    <a:ext cx="91440" cy="73152"/>
                  </a:xfrm>
                  <a:prstGeom prst="ellipse">
                    <a:avLst/>
                  </a:prstGeom>
                  <a:solidFill>
                    <a:srgbClr val="F49C3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grpSp>
            <p:grpSp>
              <p:nvGrpSpPr>
                <p:cNvPr id="48" name="Group 2398">
                  <a:extLst>
                    <a:ext uri="{FF2B5EF4-FFF2-40B4-BE49-F238E27FC236}">
                      <a16:creationId xmlns:a16="http://schemas.microsoft.com/office/drawing/2014/main" id="{C2D6D1D2-094E-C453-A38C-CAD182C1F719}"/>
                    </a:ext>
                  </a:extLst>
                </p:cNvPr>
                <p:cNvGrpSpPr/>
                <p:nvPr/>
              </p:nvGrpSpPr>
              <p:grpSpPr>
                <a:xfrm>
                  <a:off x="749754" y="4050596"/>
                  <a:ext cx="3268223" cy="100219"/>
                  <a:chOff x="6660352" y="3706635"/>
                  <a:chExt cx="2369954" cy="109728"/>
                </a:xfrm>
              </p:grpSpPr>
              <p:sp>
                <p:nvSpPr>
                  <p:cNvPr id="86" name="Rectangle 85">
                    <a:extLst>
                      <a:ext uri="{FF2B5EF4-FFF2-40B4-BE49-F238E27FC236}">
                        <a16:creationId xmlns:a16="http://schemas.microsoft.com/office/drawing/2014/main" id="{07307868-ABCF-D8EA-F689-ED4F32377506}"/>
                      </a:ext>
                    </a:extLst>
                  </p:cNvPr>
                  <p:cNvSpPr/>
                  <p:nvPr/>
                </p:nvSpPr>
                <p:spPr>
                  <a:xfrm flipV="1">
                    <a:off x="6660352" y="3706635"/>
                    <a:ext cx="2324007" cy="109728"/>
                  </a:xfrm>
                  <a:prstGeom prst="rect">
                    <a:avLst/>
                  </a:prstGeom>
                  <a:solidFill>
                    <a:srgbClr val="0000C9"/>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sp>
                <p:nvSpPr>
                  <p:cNvPr id="87" name="Rectangle 86">
                    <a:extLst>
                      <a:ext uri="{FF2B5EF4-FFF2-40B4-BE49-F238E27FC236}">
                        <a16:creationId xmlns:a16="http://schemas.microsoft.com/office/drawing/2014/main" id="{6EE2C68C-0E4E-845D-8C41-C0D83166272A}"/>
                      </a:ext>
                    </a:extLst>
                  </p:cNvPr>
                  <p:cNvSpPr/>
                  <p:nvPr/>
                </p:nvSpPr>
                <p:spPr>
                  <a:xfrm flipV="1">
                    <a:off x="8492065" y="3706636"/>
                    <a:ext cx="491947" cy="109727"/>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sp>
                <p:nvSpPr>
                  <p:cNvPr id="88" name="object 159">
                    <a:extLst>
                      <a:ext uri="{FF2B5EF4-FFF2-40B4-BE49-F238E27FC236}">
                        <a16:creationId xmlns:a16="http://schemas.microsoft.com/office/drawing/2014/main" id="{33B38996-8B0C-2AEA-2A92-1F6D4D267D98}"/>
                      </a:ext>
                    </a:extLst>
                  </p:cNvPr>
                  <p:cNvSpPr/>
                  <p:nvPr/>
                </p:nvSpPr>
                <p:spPr>
                  <a:xfrm>
                    <a:off x="8938866" y="3724923"/>
                    <a:ext cx="91440" cy="73152"/>
                  </a:xfrm>
                  <a:custGeom>
                    <a:avLst/>
                    <a:gdLst/>
                    <a:ahLst/>
                    <a:cxnLst/>
                    <a:rect l="l" t="t" r="r" b="b"/>
                    <a:pathLst>
                      <a:path w="48895" h="48894">
                        <a:moveTo>
                          <a:pt x="24511" y="0"/>
                        </a:moveTo>
                        <a:lnTo>
                          <a:pt x="14948" y="1899"/>
                        </a:lnTo>
                        <a:lnTo>
                          <a:pt x="7159" y="7096"/>
                        </a:lnTo>
                        <a:lnTo>
                          <a:pt x="1918" y="14841"/>
                        </a:lnTo>
                        <a:lnTo>
                          <a:pt x="0" y="24383"/>
                        </a:lnTo>
                        <a:lnTo>
                          <a:pt x="1918" y="33853"/>
                        </a:lnTo>
                        <a:lnTo>
                          <a:pt x="7159" y="41560"/>
                        </a:lnTo>
                        <a:lnTo>
                          <a:pt x="14948" y="46743"/>
                        </a:lnTo>
                        <a:lnTo>
                          <a:pt x="24511" y="48640"/>
                        </a:lnTo>
                        <a:lnTo>
                          <a:pt x="33980" y="46743"/>
                        </a:lnTo>
                        <a:lnTo>
                          <a:pt x="41687" y="41560"/>
                        </a:lnTo>
                        <a:lnTo>
                          <a:pt x="46870" y="33853"/>
                        </a:lnTo>
                        <a:lnTo>
                          <a:pt x="48767" y="24383"/>
                        </a:lnTo>
                        <a:lnTo>
                          <a:pt x="46870" y="14841"/>
                        </a:lnTo>
                        <a:lnTo>
                          <a:pt x="41687" y="7096"/>
                        </a:lnTo>
                        <a:lnTo>
                          <a:pt x="33980" y="1899"/>
                        </a:lnTo>
                        <a:lnTo>
                          <a:pt x="24511"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sysClr val="windowText" lastClr="000000"/>
                      </a:solidFill>
                      <a:effectLst/>
                      <a:uLnTx/>
                      <a:uFillTx/>
                      <a:cs typeface="Arial" panose="020B0604020202020204" pitchFamily="34" charset="0"/>
                      <a:sym typeface="Arial"/>
                    </a:endParaRPr>
                  </a:p>
                </p:txBody>
              </p:sp>
              <p:sp>
                <p:nvSpPr>
                  <p:cNvPr id="89" name="Oval 2439">
                    <a:extLst>
                      <a:ext uri="{FF2B5EF4-FFF2-40B4-BE49-F238E27FC236}">
                        <a16:creationId xmlns:a16="http://schemas.microsoft.com/office/drawing/2014/main" id="{FDDDC454-0001-6077-9338-C345C569EF19}"/>
                      </a:ext>
                    </a:extLst>
                  </p:cNvPr>
                  <p:cNvSpPr/>
                  <p:nvPr/>
                </p:nvSpPr>
                <p:spPr>
                  <a:xfrm flipV="1">
                    <a:off x="7885308" y="3724923"/>
                    <a:ext cx="91440" cy="73152"/>
                  </a:xfrm>
                  <a:prstGeom prst="ellipse">
                    <a:avLst/>
                  </a:prstGeom>
                  <a:solidFill>
                    <a:srgbClr val="F49C3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grpSp>
            <p:grpSp>
              <p:nvGrpSpPr>
                <p:cNvPr id="49" name="Group 2399">
                  <a:extLst>
                    <a:ext uri="{FF2B5EF4-FFF2-40B4-BE49-F238E27FC236}">
                      <a16:creationId xmlns:a16="http://schemas.microsoft.com/office/drawing/2014/main" id="{3104EE9F-6D9A-12A9-85DC-2664C2643A62}"/>
                    </a:ext>
                  </a:extLst>
                </p:cNvPr>
                <p:cNvGrpSpPr/>
                <p:nvPr/>
              </p:nvGrpSpPr>
              <p:grpSpPr>
                <a:xfrm>
                  <a:off x="749754" y="4707090"/>
                  <a:ext cx="3515848" cy="100219"/>
                  <a:chOff x="6660352" y="4409918"/>
                  <a:chExt cx="2549519" cy="109728"/>
                </a:xfrm>
              </p:grpSpPr>
              <p:sp>
                <p:nvSpPr>
                  <p:cNvPr id="82" name="Rectangle 81">
                    <a:extLst>
                      <a:ext uri="{FF2B5EF4-FFF2-40B4-BE49-F238E27FC236}">
                        <a16:creationId xmlns:a16="http://schemas.microsoft.com/office/drawing/2014/main" id="{D146347E-166D-B97F-7CA4-E017CE285E24}"/>
                      </a:ext>
                    </a:extLst>
                  </p:cNvPr>
                  <p:cNvSpPr/>
                  <p:nvPr/>
                </p:nvSpPr>
                <p:spPr>
                  <a:xfrm flipV="1">
                    <a:off x="6660354" y="4409918"/>
                    <a:ext cx="1687881" cy="109728"/>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sp>
                <p:nvSpPr>
                  <p:cNvPr id="83" name="Rectangle 82">
                    <a:extLst>
                      <a:ext uri="{FF2B5EF4-FFF2-40B4-BE49-F238E27FC236}">
                        <a16:creationId xmlns:a16="http://schemas.microsoft.com/office/drawing/2014/main" id="{B157A806-11C6-89F6-ECE1-9D30777C8BAE}"/>
                      </a:ext>
                    </a:extLst>
                  </p:cNvPr>
                  <p:cNvSpPr/>
                  <p:nvPr/>
                </p:nvSpPr>
                <p:spPr>
                  <a:xfrm flipV="1">
                    <a:off x="6660352" y="4409918"/>
                    <a:ext cx="827062" cy="109728"/>
                  </a:xfrm>
                  <a:prstGeom prst="rect">
                    <a:avLst/>
                  </a:prstGeom>
                  <a:solidFill>
                    <a:srgbClr val="0000C9"/>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sp>
                <p:nvSpPr>
                  <p:cNvPr id="84" name="Isosceles Triangle 2434">
                    <a:extLst>
                      <a:ext uri="{FF2B5EF4-FFF2-40B4-BE49-F238E27FC236}">
                        <a16:creationId xmlns:a16="http://schemas.microsoft.com/office/drawing/2014/main" id="{0DF9CE64-EE91-F04F-487C-6B4678DE6511}"/>
                      </a:ext>
                    </a:extLst>
                  </p:cNvPr>
                  <p:cNvSpPr/>
                  <p:nvPr/>
                </p:nvSpPr>
                <p:spPr>
                  <a:xfrm rot="10800000" flipV="1">
                    <a:off x="6688620" y="4432778"/>
                    <a:ext cx="82296" cy="64008"/>
                  </a:xfrm>
                  <a:prstGeom prst="triangle">
                    <a:avLst/>
                  </a:prstGeom>
                  <a:solidFill>
                    <a:srgbClr val="F49C34"/>
                  </a:solidFill>
                  <a:ln w="9525" cap="flat" cmpd="sng" algn="ctr">
                    <a:solidFill>
                      <a:srgbClr val="F49C3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sp>
                <p:nvSpPr>
                  <p:cNvPr id="85" name="object 159">
                    <a:extLst>
                      <a:ext uri="{FF2B5EF4-FFF2-40B4-BE49-F238E27FC236}">
                        <a16:creationId xmlns:a16="http://schemas.microsoft.com/office/drawing/2014/main" id="{25182D9E-949B-A33C-C47F-1504B013051C}"/>
                      </a:ext>
                    </a:extLst>
                  </p:cNvPr>
                  <p:cNvSpPr/>
                  <p:nvPr/>
                </p:nvSpPr>
                <p:spPr>
                  <a:xfrm>
                    <a:off x="9118431" y="4428206"/>
                    <a:ext cx="91440" cy="73152"/>
                  </a:xfrm>
                  <a:custGeom>
                    <a:avLst/>
                    <a:gdLst/>
                    <a:ahLst/>
                    <a:cxnLst/>
                    <a:rect l="l" t="t" r="r" b="b"/>
                    <a:pathLst>
                      <a:path w="48895" h="48894">
                        <a:moveTo>
                          <a:pt x="24511" y="0"/>
                        </a:moveTo>
                        <a:lnTo>
                          <a:pt x="14948" y="1899"/>
                        </a:lnTo>
                        <a:lnTo>
                          <a:pt x="7159" y="7096"/>
                        </a:lnTo>
                        <a:lnTo>
                          <a:pt x="1918" y="14841"/>
                        </a:lnTo>
                        <a:lnTo>
                          <a:pt x="0" y="24383"/>
                        </a:lnTo>
                        <a:lnTo>
                          <a:pt x="1918" y="33853"/>
                        </a:lnTo>
                        <a:lnTo>
                          <a:pt x="7159" y="41560"/>
                        </a:lnTo>
                        <a:lnTo>
                          <a:pt x="14948" y="46743"/>
                        </a:lnTo>
                        <a:lnTo>
                          <a:pt x="24511" y="48640"/>
                        </a:lnTo>
                        <a:lnTo>
                          <a:pt x="33980" y="46743"/>
                        </a:lnTo>
                        <a:lnTo>
                          <a:pt x="41687" y="41560"/>
                        </a:lnTo>
                        <a:lnTo>
                          <a:pt x="46870" y="33853"/>
                        </a:lnTo>
                        <a:lnTo>
                          <a:pt x="48767" y="24383"/>
                        </a:lnTo>
                        <a:lnTo>
                          <a:pt x="46870" y="14841"/>
                        </a:lnTo>
                        <a:lnTo>
                          <a:pt x="41687" y="7096"/>
                        </a:lnTo>
                        <a:lnTo>
                          <a:pt x="33980" y="1899"/>
                        </a:lnTo>
                        <a:lnTo>
                          <a:pt x="24511"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sysClr val="windowText" lastClr="000000"/>
                      </a:solidFill>
                      <a:effectLst/>
                      <a:uLnTx/>
                      <a:uFillTx/>
                      <a:cs typeface="Arial" panose="020B0604020202020204" pitchFamily="34" charset="0"/>
                      <a:sym typeface="Arial"/>
                    </a:endParaRPr>
                  </a:p>
                </p:txBody>
              </p:sp>
            </p:grpSp>
            <p:grpSp>
              <p:nvGrpSpPr>
                <p:cNvPr id="50" name="Group 2400">
                  <a:extLst>
                    <a:ext uri="{FF2B5EF4-FFF2-40B4-BE49-F238E27FC236}">
                      <a16:creationId xmlns:a16="http://schemas.microsoft.com/office/drawing/2014/main" id="{F97E84F5-5B5F-B018-53D0-96B184E752A6}"/>
                    </a:ext>
                  </a:extLst>
                </p:cNvPr>
                <p:cNvGrpSpPr/>
                <p:nvPr/>
              </p:nvGrpSpPr>
              <p:grpSpPr>
                <a:xfrm>
                  <a:off x="748981" y="5494883"/>
                  <a:ext cx="4107054" cy="100219"/>
                  <a:chOff x="6659791" y="5254366"/>
                  <a:chExt cx="2978232" cy="109728"/>
                </a:xfrm>
              </p:grpSpPr>
              <p:sp>
                <p:nvSpPr>
                  <p:cNvPr id="77" name="Rectangle 76">
                    <a:extLst>
                      <a:ext uri="{FF2B5EF4-FFF2-40B4-BE49-F238E27FC236}">
                        <a16:creationId xmlns:a16="http://schemas.microsoft.com/office/drawing/2014/main" id="{F4A5C0FD-F5DB-C07B-CEC5-F399090B5450}"/>
                      </a:ext>
                    </a:extLst>
                  </p:cNvPr>
                  <p:cNvSpPr/>
                  <p:nvPr/>
                </p:nvSpPr>
                <p:spPr>
                  <a:xfrm flipV="1">
                    <a:off x="6660352" y="5254366"/>
                    <a:ext cx="1189956" cy="109728"/>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sp>
                <p:nvSpPr>
                  <p:cNvPr id="78" name="Rectangle 77">
                    <a:extLst>
                      <a:ext uri="{FF2B5EF4-FFF2-40B4-BE49-F238E27FC236}">
                        <a16:creationId xmlns:a16="http://schemas.microsoft.com/office/drawing/2014/main" id="{61CD2940-C9AF-6C63-4789-3E2D8082E7F9}"/>
                      </a:ext>
                    </a:extLst>
                  </p:cNvPr>
                  <p:cNvSpPr/>
                  <p:nvPr/>
                </p:nvSpPr>
                <p:spPr>
                  <a:xfrm flipV="1">
                    <a:off x="6659791" y="5254366"/>
                    <a:ext cx="380476" cy="109728"/>
                  </a:xfrm>
                  <a:prstGeom prst="rect">
                    <a:avLst/>
                  </a:prstGeom>
                  <a:solidFill>
                    <a:srgbClr val="0000C9"/>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sp>
                <p:nvSpPr>
                  <p:cNvPr id="79" name="Star: 5 Points 2429">
                    <a:extLst>
                      <a:ext uri="{FF2B5EF4-FFF2-40B4-BE49-F238E27FC236}">
                        <a16:creationId xmlns:a16="http://schemas.microsoft.com/office/drawing/2014/main" id="{9649564A-CD19-97E9-728B-2F7E14219D49}"/>
                      </a:ext>
                    </a:extLst>
                  </p:cNvPr>
                  <p:cNvSpPr/>
                  <p:nvPr/>
                </p:nvSpPr>
                <p:spPr>
                  <a:xfrm rot="10800000" flipV="1">
                    <a:off x="7030723" y="5297447"/>
                    <a:ext cx="26391" cy="23565"/>
                  </a:xfrm>
                  <a:prstGeom prst="star5">
                    <a:avLst/>
                  </a:prstGeom>
                  <a:solidFill>
                    <a:srgbClr val="F49C34"/>
                  </a:solidFill>
                  <a:ln w="25400" cap="flat" cmpd="sng" algn="ctr">
                    <a:solidFill>
                      <a:srgbClr val="F49C3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sp>
                <p:nvSpPr>
                  <p:cNvPr id="80" name="object 158">
                    <a:extLst>
                      <a:ext uri="{FF2B5EF4-FFF2-40B4-BE49-F238E27FC236}">
                        <a16:creationId xmlns:a16="http://schemas.microsoft.com/office/drawing/2014/main" id="{9CF1F756-766D-DEFB-C165-75A63B316A57}"/>
                      </a:ext>
                    </a:extLst>
                  </p:cNvPr>
                  <p:cNvSpPr/>
                  <p:nvPr/>
                </p:nvSpPr>
                <p:spPr>
                  <a:xfrm>
                    <a:off x="7814824" y="5258663"/>
                    <a:ext cx="69123" cy="101135"/>
                  </a:xfrm>
                  <a:custGeom>
                    <a:avLst/>
                    <a:gdLst/>
                    <a:ahLst/>
                    <a:cxnLst/>
                    <a:rect l="l" t="t" r="r" b="b"/>
                    <a:pathLst>
                      <a:path w="97789" h="97789">
                        <a:moveTo>
                          <a:pt x="0" y="0"/>
                        </a:moveTo>
                        <a:lnTo>
                          <a:pt x="97536" y="0"/>
                        </a:lnTo>
                        <a:lnTo>
                          <a:pt x="97536" y="6096"/>
                        </a:lnTo>
                        <a:lnTo>
                          <a:pt x="0" y="91440"/>
                        </a:lnTo>
                        <a:lnTo>
                          <a:pt x="0" y="97535"/>
                        </a:lnTo>
                        <a:lnTo>
                          <a:pt x="97536" y="97535"/>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sysClr val="windowText" lastClr="000000"/>
                      </a:solidFill>
                      <a:effectLst/>
                      <a:uLnTx/>
                      <a:uFillTx/>
                      <a:cs typeface="Arial" panose="020B0604020202020204" pitchFamily="34" charset="0"/>
                      <a:sym typeface="Arial"/>
                    </a:endParaRPr>
                  </a:p>
                </p:txBody>
              </p:sp>
              <p:sp>
                <p:nvSpPr>
                  <p:cNvPr id="81" name="object 159">
                    <a:extLst>
                      <a:ext uri="{FF2B5EF4-FFF2-40B4-BE49-F238E27FC236}">
                        <a16:creationId xmlns:a16="http://schemas.microsoft.com/office/drawing/2014/main" id="{DBCC8169-A170-4FF6-C3A8-9F4B534349F7}"/>
                      </a:ext>
                    </a:extLst>
                  </p:cNvPr>
                  <p:cNvSpPr/>
                  <p:nvPr/>
                </p:nvSpPr>
                <p:spPr>
                  <a:xfrm>
                    <a:off x="9546583" y="5272654"/>
                    <a:ext cx="91440" cy="73152"/>
                  </a:xfrm>
                  <a:custGeom>
                    <a:avLst/>
                    <a:gdLst/>
                    <a:ahLst/>
                    <a:cxnLst/>
                    <a:rect l="l" t="t" r="r" b="b"/>
                    <a:pathLst>
                      <a:path w="48895" h="48894">
                        <a:moveTo>
                          <a:pt x="24511" y="0"/>
                        </a:moveTo>
                        <a:lnTo>
                          <a:pt x="14948" y="1899"/>
                        </a:lnTo>
                        <a:lnTo>
                          <a:pt x="7159" y="7096"/>
                        </a:lnTo>
                        <a:lnTo>
                          <a:pt x="1918" y="14841"/>
                        </a:lnTo>
                        <a:lnTo>
                          <a:pt x="0" y="24383"/>
                        </a:lnTo>
                        <a:lnTo>
                          <a:pt x="1918" y="33853"/>
                        </a:lnTo>
                        <a:lnTo>
                          <a:pt x="7159" y="41560"/>
                        </a:lnTo>
                        <a:lnTo>
                          <a:pt x="14948" y="46743"/>
                        </a:lnTo>
                        <a:lnTo>
                          <a:pt x="24511" y="48640"/>
                        </a:lnTo>
                        <a:lnTo>
                          <a:pt x="33980" y="46743"/>
                        </a:lnTo>
                        <a:lnTo>
                          <a:pt x="41687" y="41560"/>
                        </a:lnTo>
                        <a:lnTo>
                          <a:pt x="46870" y="33853"/>
                        </a:lnTo>
                        <a:lnTo>
                          <a:pt x="48767" y="24383"/>
                        </a:lnTo>
                        <a:lnTo>
                          <a:pt x="46870" y="14841"/>
                        </a:lnTo>
                        <a:lnTo>
                          <a:pt x="41687" y="7096"/>
                        </a:lnTo>
                        <a:lnTo>
                          <a:pt x="33980" y="1899"/>
                        </a:lnTo>
                        <a:lnTo>
                          <a:pt x="24511"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sysClr val="windowText" lastClr="000000"/>
                      </a:solidFill>
                      <a:effectLst/>
                      <a:uLnTx/>
                      <a:uFillTx/>
                      <a:cs typeface="Arial" panose="020B0604020202020204" pitchFamily="34" charset="0"/>
                      <a:sym typeface="Arial"/>
                    </a:endParaRPr>
                  </a:p>
                </p:txBody>
              </p:sp>
            </p:grpSp>
            <p:sp>
              <p:nvSpPr>
                <p:cNvPr id="57" name="object 158">
                  <a:extLst>
                    <a:ext uri="{FF2B5EF4-FFF2-40B4-BE49-F238E27FC236}">
                      <a16:creationId xmlns:a16="http://schemas.microsoft.com/office/drawing/2014/main" id="{9F0D0FE1-FD17-E059-0A73-673D6CFD393E}"/>
                    </a:ext>
                  </a:extLst>
                </p:cNvPr>
                <p:cNvSpPr/>
                <p:nvPr/>
              </p:nvSpPr>
              <p:spPr>
                <a:xfrm>
                  <a:off x="5361632" y="4414111"/>
                  <a:ext cx="95322" cy="92370"/>
                </a:xfrm>
                <a:custGeom>
                  <a:avLst/>
                  <a:gdLst/>
                  <a:ahLst/>
                  <a:cxnLst/>
                  <a:rect l="l" t="t" r="r" b="b"/>
                  <a:pathLst>
                    <a:path w="97789" h="97789">
                      <a:moveTo>
                        <a:pt x="0" y="0"/>
                      </a:moveTo>
                      <a:lnTo>
                        <a:pt x="97536" y="0"/>
                      </a:lnTo>
                      <a:lnTo>
                        <a:pt x="97536" y="6096"/>
                      </a:lnTo>
                      <a:lnTo>
                        <a:pt x="0" y="91440"/>
                      </a:lnTo>
                      <a:lnTo>
                        <a:pt x="0" y="97535"/>
                      </a:lnTo>
                      <a:lnTo>
                        <a:pt x="97536" y="97535"/>
                      </a:lnTo>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800" b="0" i="0" u="none" strike="noStrike" kern="0" cap="none" spc="0" normalizeH="0" baseline="0" noProof="0">
                    <a:ln>
                      <a:noFill/>
                    </a:ln>
                    <a:solidFill>
                      <a:sysClr val="windowText" lastClr="000000"/>
                    </a:solidFill>
                    <a:effectLst/>
                    <a:uLnTx/>
                    <a:uFillTx/>
                    <a:cs typeface="Arial" panose="020B0604020202020204" pitchFamily="34" charset="0"/>
                    <a:sym typeface="Arial"/>
                  </a:endParaRPr>
                </a:p>
              </p:txBody>
            </p:sp>
            <p:sp>
              <p:nvSpPr>
                <p:cNvPr id="58" name="object 159">
                  <a:extLst>
                    <a:ext uri="{FF2B5EF4-FFF2-40B4-BE49-F238E27FC236}">
                      <a16:creationId xmlns:a16="http://schemas.microsoft.com/office/drawing/2014/main" id="{FBF9FBF9-B3B2-F6C3-8802-35E92C89DC7C}"/>
                    </a:ext>
                  </a:extLst>
                </p:cNvPr>
                <p:cNvSpPr/>
                <p:nvPr/>
              </p:nvSpPr>
              <p:spPr>
                <a:xfrm>
                  <a:off x="5356745" y="4636805"/>
                  <a:ext cx="105098" cy="117686"/>
                </a:xfrm>
                <a:custGeom>
                  <a:avLst/>
                  <a:gdLst/>
                  <a:ahLst/>
                  <a:cxnLst/>
                  <a:rect l="l" t="t" r="r" b="b"/>
                  <a:pathLst>
                    <a:path w="48895" h="48894">
                      <a:moveTo>
                        <a:pt x="24511" y="0"/>
                      </a:moveTo>
                      <a:lnTo>
                        <a:pt x="14948" y="1899"/>
                      </a:lnTo>
                      <a:lnTo>
                        <a:pt x="7159" y="7096"/>
                      </a:lnTo>
                      <a:lnTo>
                        <a:pt x="1918" y="14841"/>
                      </a:lnTo>
                      <a:lnTo>
                        <a:pt x="0" y="24383"/>
                      </a:lnTo>
                      <a:lnTo>
                        <a:pt x="1918" y="33853"/>
                      </a:lnTo>
                      <a:lnTo>
                        <a:pt x="7159" y="41560"/>
                      </a:lnTo>
                      <a:lnTo>
                        <a:pt x="14948" y="46743"/>
                      </a:lnTo>
                      <a:lnTo>
                        <a:pt x="24511" y="48640"/>
                      </a:lnTo>
                      <a:lnTo>
                        <a:pt x="33980" y="46743"/>
                      </a:lnTo>
                      <a:lnTo>
                        <a:pt x="41687" y="41560"/>
                      </a:lnTo>
                      <a:lnTo>
                        <a:pt x="46870" y="33853"/>
                      </a:lnTo>
                      <a:lnTo>
                        <a:pt x="48767" y="24383"/>
                      </a:lnTo>
                      <a:lnTo>
                        <a:pt x="46870" y="14841"/>
                      </a:lnTo>
                      <a:lnTo>
                        <a:pt x="41687" y="7096"/>
                      </a:lnTo>
                      <a:lnTo>
                        <a:pt x="33980" y="1899"/>
                      </a:lnTo>
                      <a:lnTo>
                        <a:pt x="24511" y="0"/>
                      </a:lnTo>
                      <a:close/>
                    </a:path>
                  </a:pathLst>
                </a:custGeom>
                <a:solidFill>
                  <a:srgbClr val="000000"/>
                </a:solidFill>
                <a:ln>
                  <a:no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800" b="0" i="0" u="none" strike="noStrike" kern="0" cap="none" spc="0" normalizeH="0" baseline="0" noProof="0">
                    <a:ln>
                      <a:noFill/>
                    </a:ln>
                    <a:solidFill>
                      <a:sysClr val="windowText" lastClr="000000"/>
                    </a:solidFill>
                    <a:effectLst/>
                    <a:uLnTx/>
                    <a:uFillTx/>
                    <a:cs typeface="Arial" panose="020B0604020202020204" pitchFamily="34" charset="0"/>
                    <a:sym typeface="Arial"/>
                  </a:endParaRPr>
                </a:p>
              </p:txBody>
            </p:sp>
            <p:sp>
              <p:nvSpPr>
                <p:cNvPr id="61" name="TextBox 2411">
                  <a:extLst>
                    <a:ext uri="{FF2B5EF4-FFF2-40B4-BE49-F238E27FC236}">
                      <a16:creationId xmlns:a16="http://schemas.microsoft.com/office/drawing/2014/main" id="{DE130A41-B3DF-C98A-B363-8C3B58B8D8B2}"/>
                    </a:ext>
                  </a:extLst>
                </p:cNvPr>
                <p:cNvSpPr txBox="1"/>
                <p:nvPr/>
              </p:nvSpPr>
              <p:spPr>
                <a:xfrm>
                  <a:off x="6480314" y="3409995"/>
                  <a:ext cx="2042681" cy="276999"/>
                </a:xfrm>
                <a:prstGeom prst="rect">
                  <a:avLst/>
                </a:prstGeom>
                <a:noFill/>
              </p:spPr>
              <p:txBody>
                <a:bodyPr wrap="squar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err="1">
                      <a:ln>
                        <a:noFill/>
                      </a:ln>
                      <a:solidFill>
                        <a:sysClr val="windowText" lastClr="000000"/>
                      </a:solidFill>
                      <a:effectLst/>
                      <a:uLnTx/>
                      <a:uFillTx/>
                      <a:cs typeface="Arial" panose="020B0604020202020204" pitchFamily="34" charset="0"/>
                      <a:sym typeface="Arial"/>
                    </a:rPr>
                    <a:t>RCs</a:t>
                  </a:r>
                  <a:endParaRPr kumimoji="0" lang="fr-FR" sz="1200" b="0" i="0" u="none" strike="noStrike" kern="0" cap="none" spc="0" normalizeH="0" baseline="0" noProof="0">
                    <a:ln>
                      <a:noFill/>
                    </a:ln>
                    <a:solidFill>
                      <a:sysClr val="windowText" lastClr="000000"/>
                    </a:solidFill>
                    <a:effectLst/>
                    <a:uLnTx/>
                    <a:uFillTx/>
                    <a:cs typeface="Arial" panose="020B0604020202020204" pitchFamily="34" charset="0"/>
                    <a:sym typeface="Arial"/>
                  </a:endParaRPr>
                </a:p>
              </p:txBody>
            </p:sp>
            <p:sp>
              <p:nvSpPr>
                <p:cNvPr id="63" name="TextBox 2413">
                  <a:extLst>
                    <a:ext uri="{FF2B5EF4-FFF2-40B4-BE49-F238E27FC236}">
                      <a16:creationId xmlns:a16="http://schemas.microsoft.com/office/drawing/2014/main" id="{D59DE843-3461-7E4D-4105-C57911F862F0}"/>
                    </a:ext>
                  </a:extLst>
                </p:cNvPr>
                <p:cNvSpPr txBox="1"/>
                <p:nvPr/>
              </p:nvSpPr>
              <p:spPr>
                <a:xfrm>
                  <a:off x="6480314" y="3779258"/>
                  <a:ext cx="2042681" cy="276999"/>
                </a:xfrm>
                <a:prstGeom prst="rect">
                  <a:avLst/>
                </a:prstGeom>
                <a:noFill/>
              </p:spPr>
              <p:txBody>
                <a:bodyPr wrap="squar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a:ln>
                        <a:noFill/>
                      </a:ln>
                      <a:solidFill>
                        <a:sysClr val="windowText" lastClr="000000"/>
                      </a:solidFill>
                      <a:effectLst/>
                      <a:uLnTx/>
                      <a:uFillTx/>
                      <a:cs typeface="Arial" panose="020B0604020202020204" pitchFamily="34" charset="0"/>
                      <a:sym typeface="Arial"/>
                    </a:rPr>
                    <a:t>TBRP</a:t>
                  </a:r>
                </a:p>
              </p:txBody>
            </p:sp>
            <p:sp>
              <p:nvSpPr>
                <p:cNvPr id="64" name="TextBox 2414">
                  <a:extLst>
                    <a:ext uri="{FF2B5EF4-FFF2-40B4-BE49-F238E27FC236}">
                      <a16:creationId xmlns:a16="http://schemas.microsoft.com/office/drawing/2014/main" id="{AB4ADEC5-03E7-7944-6109-E9C476401BFD}"/>
                    </a:ext>
                  </a:extLst>
                </p:cNvPr>
                <p:cNvSpPr txBox="1"/>
                <p:nvPr/>
              </p:nvSpPr>
              <p:spPr>
                <a:xfrm>
                  <a:off x="6480314" y="3963888"/>
                  <a:ext cx="2042681" cy="276999"/>
                </a:xfrm>
                <a:prstGeom prst="rect">
                  <a:avLst/>
                </a:prstGeom>
                <a:noFill/>
              </p:spPr>
              <p:txBody>
                <a:bodyPr wrap="squar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a:ln>
                        <a:noFill/>
                      </a:ln>
                      <a:solidFill>
                        <a:sysClr val="windowText" lastClr="000000"/>
                      </a:solidFill>
                      <a:effectLst/>
                      <a:uLnTx/>
                      <a:uFillTx/>
                      <a:cs typeface="Arial" panose="020B0604020202020204" pitchFamily="34" charset="0"/>
                      <a:sym typeface="Arial"/>
                    </a:rPr>
                    <a:t>RP</a:t>
                  </a:r>
                </a:p>
              </p:txBody>
            </p:sp>
            <p:sp>
              <p:nvSpPr>
                <p:cNvPr id="65" name="Star: 5 Points 2415">
                  <a:extLst>
                    <a:ext uri="{FF2B5EF4-FFF2-40B4-BE49-F238E27FC236}">
                      <a16:creationId xmlns:a16="http://schemas.microsoft.com/office/drawing/2014/main" id="{E4405A68-A847-DEBC-866C-481B9EC4DB6C}"/>
                    </a:ext>
                  </a:extLst>
                </p:cNvPr>
                <p:cNvSpPr/>
                <p:nvPr/>
              </p:nvSpPr>
              <p:spPr>
                <a:xfrm>
                  <a:off x="6303202" y="4066799"/>
                  <a:ext cx="126201" cy="95792"/>
                </a:xfrm>
                <a:prstGeom prst="star5">
                  <a:avLst/>
                </a:prstGeom>
                <a:solidFill>
                  <a:srgbClr val="F49C34"/>
                </a:solidFill>
                <a:ln w="25400" cap="flat" cmpd="sng" algn="ctr">
                  <a:solidFill>
                    <a:srgbClr val="F49C3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80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sp>
              <p:nvSpPr>
                <p:cNvPr id="66" name="Isosceles Triangle 2416">
                  <a:extLst>
                    <a:ext uri="{FF2B5EF4-FFF2-40B4-BE49-F238E27FC236}">
                      <a16:creationId xmlns:a16="http://schemas.microsoft.com/office/drawing/2014/main" id="{B8CA9F8B-D8B4-9F56-322C-16544E80DB77}"/>
                    </a:ext>
                  </a:extLst>
                </p:cNvPr>
                <p:cNvSpPr/>
                <p:nvPr/>
              </p:nvSpPr>
              <p:spPr>
                <a:xfrm>
                  <a:off x="6285286" y="3882168"/>
                  <a:ext cx="162034" cy="71175"/>
                </a:xfrm>
                <a:prstGeom prst="triangle">
                  <a:avLst/>
                </a:prstGeom>
                <a:solidFill>
                  <a:srgbClr val="F49C34"/>
                </a:solidFill>
                <a:ln w="25400" cap="flat" cmpd="sng" algn="ctr">
                  <a:solidFill>
                    <a:srgbClr val="F49C3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80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sp>
              <p:nvSpPr>
                <p:cNvPr id="67" name="Diamond 2417">
                  <a:extLst>
                    <a:ext uri="{FF2B5EF4-FFF2-40B4-BE49-F238E27FC236}">
                      <a16:creationId xmlns:a16="http://schemas.microsoft.com/office/drawing/2014/main" id="{344633E9-C45C-D1F8-EDD7-A8FB223F40DF}"/>
                    </a:ext>
                  </a:extLst>
                </p:cNvPr>
                <p:cNvSpPr/>
                <p:nvPr/>
              </p:nvSpPr>
              <p:spPr>
                <a:xfrm>
                  <a:off x="6290189" y="3689138"/>
                  <a:ext cx="152226" cy="87974"/>
                </a:xfrm>
                <a:prstGeom prst="diamond">
                  <a:avLst/>
                </a:prstGeom>
                <a:solidFill>
                  <a:srgbClr val="F49C34"/>
                </a:solidFill>
                <a:ln w="25400" cap="flat" cmpd="sng" algn="ctr">
                  <a:solidFill>
                    <a:srgbClr val="F49C3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80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sp>
              <p:nvSpPr>
                <p:cNvPr id="68" name="Oval 2418">
                  <a:extLst>
                    <a:ext uri="{FF2B5EF4-FFF2-40B4-BE49-F238E27FC236}">
                      <a16:creationId xmlns:a16="http://schemas.microsoft.com/office/drawing/2014/main" id="{8F407BCF-792E-AAAD-3EA3-4018955FCC5F}"/>
                    </a:ext>
                  </a:extLst>
                </p:cNvPr>
                <p:cNvSpPr/>
                <p:nvPr/>
              </p:nvSpPr>
              <p:spPr>
                <a:xfrm>
                  <a:off x="6313754" y="3517338"/>
                  <a:ext cx="105098" cy="117686"/>
                </a:xfrm>
                <a:prstGeom prst="ellipse">
                  <a:avLst/>
                </a:prstGeom>
                <a:solidFill>
                  <a:srgbClr val="F49C3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80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sp>
              <p:nvSpPr>
                <p:cNvPr id="72" name="Isosceles Triangle 2422">
                  <a:extLst>
                    <a:ext uri="{FF2B5EF4-FFF2-40B4-BE49-F238E27FC236}">
                      <a16:creationId xmlns:a16="http://schemas.microsoft.com/office/drawing/2014/main" id="{8A933662-1D1E-5A3F-74B8-69859F59BD69}"/>
                    </a:ext>
                  </a:extLst>
                </p:cNvPr>
                <p:cNvSpPr/>
                <p:nvPr/>
              </p:nvSpPr>
              <p:spPr>
                <a:xfrm rot="5400000">
                  <a:off x="5374388" y="4830779"/>
                  <a:ext cx="69811" cy="112408"/>
                </a:xfrm>
                <a:prstGeom prst="triangle">
                  <a:avLst/>
                </a:prstGeom>
                <a:no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80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sp>
              <p:nvSpPr>
                <p:cNvPr id="73" name="Rectangle 72">
                  <a:extLst>
                    <a:ext uri="{FF2B5EF4-FFF2-40B4-BE49-F238E27FC236}">
                      <a16:creationId xmlns:a16="http://schemas.microsoft.com/office/drawing/2014/main" id="{D8D54B81-23AC-07DF-2B65-7CC3E085CD57}"/>
                    </a:ext>
                  </a:extLst>
                </p:cNvPr>
                <p:cNvSpPr/>
                <p:nvPr/>
              </p:nvSpPr>
              <p:spPr>
                <a:xfrm>
                  <a:off x="5316560" y="5044585"/>
                  <a:ext cx="185468" cy="120867"/>
                </a:xfrm>
                <a:prstGeom prst="rect">
                  <a:avLst/>
                </a:prstGeom>
                <a:solidFill>
                  <a:srgbClr val="0000C9"/>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80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sp>
              <p:nvSpPr>
                <p:cNvPr id="74" name="Rectangle 73">
                  <a:extLst>
                    <a:ext uri="{FF2B5EF4-FFF2-40B4-BE49-F238E27FC236}">
                      <a16:creationId xmlns:a16="http://schemas.microsoft.com/office/drawing/2014/main" id="{B1495DA8-E145-7166-9768-147D9DA9750B}"/>
                    </a:ext>
                  </a:extLst>
                </p:cNvPr>
                <p:cNvSpPr/>
                <p:nvPr/>
              </p:nvSpPr>
              <p:spPr>
                <a:xfrm>
                  <a:off x="5316560" y="5269956"/>
                  <a:ext cx="185468" cy="120867"/>
                </a:xfrm>
                <a:prstGeom prst="rect">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80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sp>
              <p:nvSpPr>
                <p:cNvPr id="75" name="TextBox 2425">
                  <a:extLst>
                    <a:ext uri="{FF2B5EF4-FFF2-40B4-BE49-F238E27FC236}">
                      <a16:creationId xmlns:a16="http://schemas.microsoft.com/office/drawing/2014/main" id="{ADFC85E7-0A78-1623-F0F9-7E362A84704E}"/>
                    </a:ext>
                  </a:extLst>
                </p:cNvPr>
                <p:cNvSpPr txBox="1"/>
                <p:nvPr/>
              </p:nvSpPr>
              <p:spPr>
                <a:xfrm>
                  <a:off x="5422196" y="3231468"/>
                  <a:ext cx="2143790" cy="23549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fr-FR" sz="1200" b="1" i="0" u="none" strike="noStrike" kern="0" cap="none" spc="0" normalizeH="0" baseline="0" noProof="0">
                      <a:ln/>
                      <a:solidFill>
                        <a:srgbClr val="000000"/>
                      </a:solidFill>
                      <a:effectLst/>
                      <a:uLnTx/>
                      <a:uFillTx/>
                      <a:cs typeface="Arial"/>
                      <a:sym typeface="Arial"/>
                    </a:rPr>
                    <a:t>Meilleure réponse globale</a:t>
                  </a:r>
                </a:p>
              </p:txBody>
            </p:sp>
            <p:sp>
              <p:nvSpPr>
                <p:cNvPr id="76" name="Left Bracket 2426">
                  <a:extLst>
                    <a:ext uri="{FF2B5EF4-FFF2-40B4-BE49-F238E27FC236}">
                      <a16:creationId xmlns:a16="http://schemas.microsoft.com/office/drawing/2014/main" id="{D3418322-61A2-8746-7CA8-C7E3E478A312}"/>
                    </a:ext>
                  </a:extLst>
                </p:cNvPr>
                <p:cNvSpPr/>
                <p:nvPr/>
              </p:nvSpPr>
              <p:spPr>
                <a:xfrm>
                  <a:off x="6097956" y="3521024"/>
                  <a:ext cx="137617" cy="644112"/>
                </a:xfrm>
                <a:prstGeom prst="leftBracket">
                  <a:avLst>
                    <a:gd name="adj" fmla="val 0"/>
                  </a:avLst>
                </a:prstGeom>
                <a:noFill/>
                <a:ln w="9525"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fr-FR" sz="800" b="0" i="0" u="none" strike="noStrike" kern="0" cap="none" spc="0" normalizeH="0" baseline="0" noProof="0">
                    <a:ln>
                      <a:noFill/>
                    </a:ln>
                    <a:solidFill>
                      <a:srgbClr val="000000"/>
                    </a:solidFill>
                    <a:effectLst/>
                    <a:uLnTx/>
                    <a:uFillTx/>
                    <a:latin typeface="Arial"/>
                    <a:ea typeface="+mn-ea"/>
                    <a:cs typeface="+mn-cs"/>
                    <a:sym typeface="Arial"/>
                  </a:endParaRPr>
                </a:p>
              </p:txBody>
            </p:sp>
            <p:grpSp>
              <p:nvGrpSpPr>
                <p:cNvPr id="52" name="Group 2402">
                  <a:extLst>
                    <a:ext uri="{FF2B5EF4-FFF2-40B4-BE49-F238E27FC236}">
                      <a16:creationId xmlns:a16="http://schemas.microsoft.com/office/drawing/2014/main" id="{D89F1E88-46F3-74BD-4A29-42377181D687}"/>
                    </a:ext>
                  </a:extLst>
                </p:cNvPr>
                <p:cNvGrpSpPr/>
                <p:nvPr/>
              </p:nvGrpSpPr>
              <p:grpSpPr>
                <a:xfrm>
                  <a:off x="748978" y="5626186"/>
                  <a:ext cx="1003794" cy="100219"/>
                  <a:chOff x="6659791" y="5281728"/>
                  <a:chExt cx="727902" cy="109728"/>
                </a:xfrm>
              </p:grpSpPr>
              <p:sp>
                <p:nvSpPr>
                  <p:cNvPr id="53" name="Rectangle 52">
                    <a:extLst>
                      <a:ext uri="{FF2B5EF4-FFF2-40B4-BE49-F238E27FC236}">
                        <a16:creationId xmlns:a16="http://schemas.microsoft.com/office/drawing/2014/main" id="{44735EDC-3FED-3F3C-F8BF-AD6F7302635C}"/>
                      </a:ext>
                    </a:extLst>
                  </p:cNvPr>
                  <p:cNvSpPr/>
                  <p:nvPr/>
                </p:nvSpPr>
                <p:spPr>
                  <a:xfrm flipV="1">
                    <a:off x="6662663" y="5281728"/>
                    <a:ext cx="679076" cy="109728"/>
                  </a:xfrm>
                  <a:prstGeom prst="rect">
                    <a:avLst/>
                  </a:prstGeom>
                  <a:solidFill>
                    <a:sysClr val="window" lastClr="FFFFFF"/>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sp>
                <p:nvSpPr>
                  <p:cNvPr id="54" name="object 159">
                    <a:extLst>
                      <a:ext uri="{FF2B5EF4-FFF2-40B4-BE49-F238E27FC236}">
                        <a16:creationId xmlns:a16="http://schemas.microsoft.com/office/drawing/2014/main" id="{296E12C3-87AF-95E9-CC80-749A8112E8C3}"/>
                      </a:ext>
                    </a:extLst>
                  </p:cNvPr>
                  <p:cNvSpPr/>
                  <p:nvPr/>
                </p:nvSpPr>
                <p:spPr>
                  <a:xfrm>
                    <a:off x="7296253" y="5300016"/>
                    <a:ext cx="91440" cy="73152"/>
                  </a:xfrm>
                  <a:custGeom>
                    <a:avLst/>
                    <a:gdLst/>
                    <a:ahLst/>
                    <a:cxnLst/>
                    <a:rect l="l" t="t" r="r" b="b"/>
                    <a:pathLst>
                      <a:path w="48895" h="48894">
                        <a:moveTo>
                          <a:pt x="24511" y="0"/>
                        </a:moveTo>
                        <a:lnTo>
                          <a:pt x="14948" y="1899"/>
                        </a:lnTo>
                        <a:lnTo>
                          <a:pt x="7159" y="7096"/>
                        </a:lnTo>
                        <a:lnTo>
                          <a:pt x="1918" y="14841"/>
                        </a:lnTo>
                        <a:lnTo>
                          <a:pt x="0" y="24383"/>
                        </a:lnTo>
                        <a:lnTo>
                          <a:pt x="1918" y="33853"/>
                        </a:lnTo>
                        <a:lnTo>
                          <a:pt x="7159" y="41560"/>
                        </a:lnTo>
                        <a:lnTo>
                          <a:pt x="14948" y="46743"/>
                        </a:lnTo>
                        <a:lnTo>
                          <a:pt x="24511" y="48640"/>
                        </a:lnTo>
                        <a:lnTo>
                          <a:pt x="33980" y="46743"/>
                        </a:lnTo>
                        <a:lnTo>
                          <a:pt x="41687" y="41560"/>
                        </a:lnTo>
                        <a:lnTo>
                          <a:pt x="46870" y="33853"/>
                        </a:lnTo>
                        <a:lnTo>
                          <a:pt x="48767" y="24383"/>
                        </a:lnTo>
                        <a:lnTo>
                          <a:pt x="46870" y="14841"/>
                        </a:lnTo>
                        <a:lnTo>
                          <a:pt x="41687" y="7096"/>
                        </a:lnTo>
                        <a:lnTo>
                          <a:pt x="33980" y="1899"/>
                        </a:lnTo>
                        <a:lnTo>
                          <a:pt x="24511"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sysClr val="windowText" lastClr="000000"/>
                      </a:solidFill>
                      <a:effectLst/>
                      <a:uLnTx/>
                      <a:uFillTx/>
                      <a:cs typeface="Arial" panose="020B0604020202020204" pitchFamily="34" charset="0"/>
                      <a:sym typeface="Arial"/>
                    </a:endParaRPr>
                  </a:p>
                </p:txBody>
              </p:sp>
              <p:sp>
                <p:nvSpPr>
                  <p:cNvPr id="55" name="Rectangle 54">
                    <a:extLst>
                      <a:ext uri="{FF2B5EF4-FFF2-40B4-BE49-F238E27FC236}">
                        <a16:creationId xmlns:a16="http://schemas.microsoft.com/office/drawing/2014/main" id="{A8A7152E-E51B-89F5-328C-8F97BAFC9791}"/>
                      </a:ext>
                    </a:extLst>
                  </p:cNvPr>
                  <p:cNvSpPr/>
                  <p:nvPr/>
                </p:nvSpPr>
                <p:spPr>
                  <a:xfrm flipV="1">
                    <a:off x="6659791" y="5281728"/>
                    <a:ext cx="187331" cy="109728"/>
                  </a:xfrm>
                  <a:prstGeom prst="rect">
                    <a:avLst/>
                  </a:prstGeom>
                  <a:solidFill>
                    <a:srgbClr val="0000C9"/>
                  </a:soli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sp>
                <p:nvSpPr>
                  <p:cNvPr id="56" name="Isosceles Triangle 2406">
                    <a:extLst>
                      <a:ext uri="{FF2B5EF4-FFF2-40B4-BE49-F238E27FC236}">
                        <a16:creationId xmlns:a16="http://schemas.microsoft.com/office/drawing/2014/main" id="{648C1893-9DCC-CBA1-B914-A4BD34EAB756}"/>
                      </a:ext>
                    </a:extLst>
                  </p:cNvPr>
                  <p:cNvSpPr/>
                  <p:nvPr/>
                </p:nvSpPr>
                <p:spPr>
                  <a:xfrm rot="10800000" flipV="1">
                    <a:off x="6692459" y="5304588"/>
                    <a:ext cx="82296" cy="64008"/>
                  </a:xfrm>
                  <a:prstGeom prst="triangle">
                    <a:avLst/>
                  </a:prstGeom>
                  <a:solidFill>
                    <a:srgbClr val="F49C34"/>
                  </a:solidFill>
                  <a:ln w="9525" cap="flat" cmpd="sng" algn="ctr">
                    <a:solidFill>
                      <a:srgbClr val="F49C3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a:ln>
                        <a:noFill/>
                      </a:ln>
                      <a:solidFill>
                        <a:prstClr val="white"/>
                      </a:solidFill>
                      <a:effectLst/>
                      <a:uLnTx/>
                      <a:uFillTx/>
                      <a:latin typeface="Calibri"/>
                      <a:cs typeface="Arial" panose="020B0604020202020204" pitchFamily="34" charset="0"/>
                      <a:sym typeface="Arial"/>
                    </a:endParaRPr>
                  </a:p>
                </p:txBody>
              </p:sp>
            </p:grpSp>
          </p:grpSp>
        </p:grpSp>
      </p:grpSp>
      <p:sp>
        <p:nvSpPr>
          <p:cNvPr id="2" name="Titre 1">
            <a:extLst>
              <a:ext uri="{FF2B5EF4-FFF2-40B4-BE49-F238E27FC236}">
                <a16:creationId xmlns:a16="http://schemas.microsoft.com/office/drawing/2014/main" id="{4A096C07-AF51-9E99-7A0C-3992115E61F7}"/>
              </a:ext>
            </a:extLst>
          </p:cNvPr>
          <p:cNvSpPr>
            <a:spLocks noGrp="1"/>
          </p:cNvSpPr>
          <p:nvPr>
            <p:ph type="title"/>
          </p:nvPr>
        </p:nvSpPr>
        <p:spPr>
          <a:xfrm>
            <a:off x="487680" y="731520"/>
            <a:ext cx="10515600" cy="553998"/>
          </a:xfrm>
        </p:spPr>
        <p:txBody>
          <a:bodyPr/>
          <a:lstStyle/>
          <a:p>
            <a:r>
              <a:rPr lang="fr-FR" dirty="0"/>
              <a:t>Durée du traitement et réponse</a:t>
            </a:r>
          </a:p>
        </p:txBody>
      </p:sp>
      <p:sp>
        <p:nvSpPr>
          <p:cNvPr id="3" name="Espace réservé du contenu 2">
            <a:extLst>
              <a:ext uri="{FF2B5EF4-FFF2-40B4-BE49-F238E27FC236}">
                <a16:creationId xmlns:a16="http://schemas.microsoft.com/office/drawing/2014/main" id="{8E70BD04-B984-F781-B915-968D4BA9222A}"/>
              </a:ext>
            </a:extLst>
          </p:cNvPr>
          <p:cNvSpPr>
            <a:spLocks noGrp="1"/>
          </p:cNvSpPr>
          <p:nvPr>
            <p:ph sz="quarter" idx="14"/>
          </p:nvPr>
        </p:nvSpPr>
        <p:spPr>
          <a:xfrm>
            <a:off x="488952" y="6309360"/>
            <a:ext cx="11220449" cy="230832"/>
          </a:xfrm>
        </p:spPr>
        <p:txBody>
          <a:bodyPr/>
          <a:lstStyle/>
          <a:p>
            <a:r>
              <a:rPr lang="fr-FR" dirty="0" err="1"/>
              <a:t>RCs</a:t>
            </a:r>
            <a:r>
              <a:rPr lang="fr-FR" dirty="0"/>
              <a:t> = Réponse complète </a:t>
            </a:r>
            <a:r>
              <a:rPr lang="fr-FR" dirty="0" err="1"/>
              <a:t>stingeante</a:t>
            </a:r>
            <a:r>
              <a:rPr lang="fr-FR" dirty="0"/>
              <a:t> ; RC = réponse complète; RP = réponse partielle ; RP = réponse partielle ; TBRP = très bonne réponse partielle.</a:t>
            </a:r>
          </a:p>
        </p:txBody>
      </p:sp>
    </p:spTree>
    <p:extLst>
      <p:ext uri="{BB962C8B-B14F-4D97-AF65-F5344CB8AC3E}">
        <p14:creationId xmlns:p14="http://schemas.microsoft.com/office/powerpoint/2010/main" val="4045213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23DA1F8-9FD7-368D-C8B5-FA48FEA41E11}"/>
              </a:ext>
            </a:extLst>
          </p:cNvPr>
          <p:cNvSpPr>
            <a:spLocks noGrp="1"/>
          </p:cNvSpPr>
          <p:nvPr>
            <p:ph type="title"/>
          </p:nvPr>
        </p:nvSpPr>
        <p:spPr>
          <a:xfrm>
            <a:off x="487680" y="731520"/>
            <a:ext cx="10515600" cy="553998"/>
          </a:xfrm>
        </p:spPr>
        <p:txBody>
          <a:bodyPr/>
          <a:lstStyle/>
          <a:p>
            <a:r>
              <a:rPr lang="fr-FR" dirty="0"/>
              <a:t>Meilleure réponse au moment de l'interruption et à tout moment</a:t>
            </a:r>
          </a:p>
        </p:txBody>
      </p:sp>
      <p:sp>
        <p:nvSpPr>
          <p:cNvPr id="13" name="Espace réservé du contenu 12">
            <a:extLst>
              <a:ext uri="{FF2B5EF4-FFF2-40B4-BE49-F238E27FC236}">
                <a16:creationId xmlns:a16="http://schemas.microsoft.com/office/drawing/2014/main" id="{B044F8F1-768B-70AF-F1C1-24BB1A8B9DA8}"/>
              </a:ext>
            </a:extLst>
          </p:cNvPr>
          <p:cNvSpPr>
            <a:spLocks noGrp="1"/>
          </p:cNvSpPr>
          <p:nvPr>
            <p:ph sz="quarter" idx="14"/>
          </p:nvPr>
        </p:nvSpPr>
        <p:spPr>
          <a:xfrm>
            <a:off x="488952" y="6309360"/>
            <a:ext cx="11220449" cy="230832"/>
          </a:xfrm>
        </p:spPr>
        <p:txBody>
          <a:bodyPr/>
          <a:lstStyle/>
          <a:p>
            <a:r>
              <a:rPr lang="fr-FR" dirty="0"/>
              <a:t>MS = maladie stable ; RC = réponse complète ; </a:t>
            </a:r>
            <a:r>
              <a:rPr lang="fr-FR" dirty="0" err="1"/>
              <a:t>RCs</a:t>
            </a:r>
            <a:r>
              <a:rPr lang="fr-FR" dirty="0"/>
              <a:t> = réponse complète stricte ; RM = réponse minimale ; RP = réponse partielle ; TBRP = très bonne réponse partielle ; TRG = taux de réponse global.</a:t>
            </a:r>
          </a:p>
        </p:txBody>
      </p:sp>
      <p:grpSp>
        <p:nvGrpSpPr>
          <p:cNvPr id="16" name="Groupe 15">
            <a:extLst>
              <a:ext uri="{FF2B5EF4-FFF2-40B4-BE49-F238E27FC236}">
                <a16:creationId xmlns:a16="http://schemas.microsoft.com/office/drawing/2014/main" id="{D6DFA251-06D6-F4E1-A5E2-10A4BC726ECB}"/>
              </a:ext>
            </a:extLst>
          </p:cNvPr>
          <p:cNvGrpSpPr/>
          <p:nvPr/>
        </p:nvGrpSpPr>
        <p:grpSpPr>
          <a:xfrm>
            <a:off x="1419338" y="1341276"/>
            <a:ext cx="8795048" cy="5198916"/>
            <a:chOff x="966567" y="887415"/>
            <a:chExt cx="9481475" cy="5615912"/>
          </a:xfrm>
        </p:grpSpPr>
        <p:graphicFrame>
          <p:nvGraphicFramePr>
            <p:cNvPr id="7" name="Chart 1052">
              <a:extLst>
                <a:ext uri="{FF2B5EF4-FFF2-40B4-BE49-F238E27FC236}">
                  <a16:creationId xmlns:a16="http://schemas.microsoft.com/office/drawing/2014/main" id="{A3A8DA2A-528F-870C-4B35-1AB7ADBB671A}"/>
                </a:ext>
              </a:extLst>
            </p:cNvPr>
            <p:cNvGraphicFramePr/>
            <p:nvPr>
              <p:extLst>
                <p:ext uri="{D42A27DB-BD31-4B8C-83A1-F6EECF244321}">
                  <p14:modId xmlns:p14="http://schemas.microsoft.com/office/powerpoint/2010/main" val="3596394203"/>
                </p:ext>
              </p:extLst>
            </p:nvPr>
          </p:nvGraphicFramePr>
          <p:xfrm>
            <a:off x="966567" y="1344643"/>
            <a:ext cx="9481475" cy="5158684"/>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26">
              <a:extLst>
                <a:ext uri="{FF2B5EF4-FFF2-40B4-BE49-F238E27FC236}">
                  <a16:creationId xmlns:a16="http://schemas.microsoft.com/office/drawing/2014/main" id="{594DF744-D572-E267-EC9D-01EDDCB0FEE0}"/>
                </a:ext>
              </a:extLst>
            </p:cNvPr>
            <p:cNvSpPr txBox="1"/>
            <p:nvPr/>
          </p:nvSpPr>
          <p:spPr>
            <a:xfrm>
              <a:off x="5273646" y="2140485"/>
              <a:ext cx="2117893" cy="388457"/>
            </a:xfrm>
            <a:prstGeom prst="rect">
              <a:avLst/>
            </a:prstGeom>
            <a:noFill/>
          </p:spPr>
          <p:txBody>
            <a:bodyPr wrap="square" rtlCol="0">
              <a:spAutoFit/>
            </a:bodyPr>
            <a:lstStyle/>
            <a:p>
              <a:pPr algn="ctr"/>
              <a:r>
                <a:rPr lang="fr-FR" sz="1600" noProof="0" dirty="0"/>
                <a:t>≥ RC : 43,3 %</a:t>
              </a:r>
            </a:p>
          </p:txBody>
        </p:sp>
        <p:sp>
          <p:nvSpPr>
            <p:cNvPr id="9" name="Left Bracket 28">
              <a:extLst>
                <a:ext uri="{FF2B5EF4-FFF2-40B4-BE49-F238E27FC236}">
                  <a16:creationId xmlns:a16="http://schemas.microsoft.com/office/drawing/2014/main" id="{327D015C-F96E-6EFB-E45E-66215B00EEE8}"/>
                </a:ext>
              </a:extLst>
            </p:cNvPr>
            <p:cNvSpPr/>
            <p:nvPr/>
          </p:nvSpPr>
          <p:spPr>
            <a:xfrm flipH="1">
              <a:off x="5093454" y="1519094"/>
              <a:ext cx="317932" cy="1870434"/>
            </a:xfrm>
            <a:prstGeom prst="leftBracket">
              <a:avLst>
                <a:gd name="adj"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noProof="0"/>
            </a:p>
          </p:txBody>
        </p:sp>
        <p:sp>
          <p:nvSpPr>
            <p:cNvPr id="10" name="Left Bracket 29">
              <a:extLst>
                <a:ext uri="{FF2B5EF4-FFF2-40B4-BE49-F238E27FC236}">
                  <a16:creationId xmlns:a16="http://schemas.microsoft.com/office/drawing/2014/main" id="{FCB8124B-3382-E5B3-6AFA-1FC0404D89F6}"/>
                </a:ext>
              </a:extLst>
            </p:cNvPr>
            <p:cNvSpPr/>
            <p:nvPr/>
          </p:nvSpPr>
          <p:spPr>
            <a:xfrm rot="10800000">
              <a:off x="8841854" y="1529503"/>
              <a:ext cx="155873" cy="2608602"/>
            </a:xfrm>
            <a:prstGeom prst="leftBracket">
              <a:avLst>
                <a:gd name="adj"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noProof="0"/>
            </a:p>
          </p:txBody>
        </p:sp>
        <p:sp>
          <p:nvSpPr>
            <p:cNvPr id="11" name="TextBox 7">
              <a:extLst>
                <a:ext uri="{FF2B5EF4-FFF2-40B4-BE49-F238E27FC236}">
                  <a16:creationId xmlns:a16="http://schemas.microsoft.com/office/drawing/2014/main" id="{0EA9923D-456D-6894-D260-BABFEC219711}"/>
                </a:ext>
              </a:extLst>
            </p:cNvPr>
            <p:cNvSpPr txBox="1"/>
            <p:nvPr/>
          </p:nvSpPr>
          <p:spPr>
            <a:xfrm>
              <a:off x="6673312" y="897824"/>
              <a:ext cx="2798690" cy="631679"/>
            </a:xfrm>
            <a:prstGeom prst="rect">
              <a:avLst/>
            </a:prstGeom>
            <a:noFill/>
          </p:spPr>
          <p:txBody>
            <a:bodyPr wrap="square" rtlCol="0">
              <a:spAutoFit/>
            </a:bodyPr>
            <a:lstStyle>
              <a:defPPr>
                <a:defRPr lang="fr-FR"/>
              </a:defPPr>
              <a:lvl1pPr algn="ctr">
                <a:defRPr sz="1200"/>
              </a:lvl1pPr>
            </a:lstStyle>
            <a:p>
              <a:r>
                <a:rPr lang="fr-FR" sz="1600" noProof="0" dirty="0"/>
                <a:t>TRG, 100 %</a:t>
              </a:r>
              <a:br>
                <a:rPr lang="fr-FR" sz="1600" noProof="0" dirty="0"/>
              </a:br>
              <a:r>
                <a:rPr lang="fr-FR" sz="1600" noProof="0" dirty="0"/>
                <a:t>(IC à 95 %, 88,4-100) </a:t>
              </a:r>
            </a:p>
          </p:txBody>
        </p:sp>
        <p:sp>
          <p:nvSpPr>
            <p:cNvPr id="12" name="TextBox 2">
              <a:extLst>
                <a:ext uri="{FF2B5EF4-FFF2-40B4-BE49-F238E27FC236}">
                  <a16:creationId xmlns:a16="http://schemas.microsoft.com/office/drawing/2014/main" id="{6DF37A97-172E-895B-67A3-6F0086342A38}"/>
                </a:ext>
              </a:extLst>
            </p:cNvPr>
            <p:cNvSpPr txBox="1"/>
            <p:nvPr/>
          </p:nvSpPr>
          <p:spPr>
            <a:xfrm>
              <a:off x="3049627" y="887415"/>
              <a:ext cx="2512316" cy="631679"/>
            </a:xfrm>
            <a:prstGeom prst="rect">
              <a:avLst/>
            </a:prstGeom>
            <a:noFill/>
          </p:spPr>
          <p:txBody>
            <a:bodyPr wrap="square" rtlCol="0">
              <a:spAutoFit/>
            </a:bodyPr>
            <a:lstStyle/>
            <a:p>
              <a:pPr algn="ctr"/>
              <a:r>
                <a:rPr lang="fr-FR" sz="1600" noProof="0" dirty="0"/>
                <a:t>TRG, 86,7 %</a:t>
              </a:r>
              <a:br>
                <a:rPr lang="fr-FR" sz="1600" noProof="0" dirty="0"/>
              </a:br>
              <a:r>
                <a:rPr lang="fr-FR" sz="1600" noProof="0" dirty="0"/>
                <a:t>(IC à 95 %, 69,3-96,2) </a:t>
              </a:r>
            </a:p>
          </p:txBody>
        </p:sp>
      </p:grpSp>
      <p:sp>
        <p:nvSpPr>
          <p:cNvPr id="2" name="TextBox 26">
            <a:extLst>
              <a:ext uri="{FF2B5EF4-FFF2-40B4-BE49-F238E27FC236}">
                <a16:creationId xmlns:a16="http://schemas.microsoft.com/office/drawing/2014/main" id="{02DD7B35-6F1A-2078-657B-F3CB3DFED42E}"/>
              </a:ext>
            </a:extLst>
          </p:cNvPr>
          <p:cNvSpPr txBox="1"/>
          <p:nvPr/>
        </p:nvSpPr>
        <p:spPr>
          <a:xfrm>
            <a:off x="8666546" y="2884671"/>
            <a:ext cx="1964565" cy="338554"/>
          </a:xfrm>
          <a:prstGeom prst="rect">
            <a:avLst/>
          </a:prstGeom>
          <a:noFill/>
        </p:spPr>
        <p:txBody>
          <a:bodyPr wrap="square" rtlCol="0">
            <a:spAutoFit/>
          </a:bodyPr>
          <a:lstStyle/>
          <a:p>
            <a:pPr algn="ctr"/>
            <a:r>
              <a:rPr lang="fr-FR" sz="1600" noProof="0" dirty="0"/>
              <a:t>≥ RC : 60,0 %</a:t>
            </a:r>
          </a:p>
        </p:txBody>
      </p:sp>
    </p:spTree>
    <p:extLst>
      <p:ext uri="{BB962C8B-B14F-4D97-AF65-F5344CB8AC3E}">
        <p14:creationId xmlns:p14="http://schemas.microsoft.com/office/powerpoint/2010/main" val="1173186492"/>
      </p:ext>
    </p:extLst>
  </p:cSld>
  <p:clrMapOvr>
    <a:masterClrMapping/>
  </p:clrMapOvr>
</p:sld>
</file>

<file path=ppt/theme/theme1.xml><?xml version="1.0" encoding="utf-8"?>
<a:theme xmlns:a="http://schemas.openxmlformats.org/drawingml/2006/main" name="Streamline">
  <a:themeElements>
    <a:clrScheme name="Custom 10">
      <a:dk1>
        <a:srgbClr val="000000"/>
      </a:dk1>
      <a:lt1>
        <a:srgbClr val="FFFFFF"/>
      </a:lt1>
      <a:dk2>
        <a:srgbClr val="00004E"/>
      </a:dk2>
      <a:lt2>
        <a:srgbClr val="0095FF"/>
      </a:lt2>
      <a:accent1>
        <a:srgbClr val="0000C9"/>
      </a:accent1>
      <a:accent2>
        <a:srgbClr val="000483"/>
      </a:accent2>
      <a:accent3>
        <a:srgbClr val="0DBDBA"/>
      </a:accent3>
      <a:accent4>
        <a:srgbClr val="67BB6E"/>
      </a:accent4>
      <a:accent5>
        <a:srgbClr val="9D73F7"/>
      </a:accent5>
      <a:accent6>
        <a:srgbClr val="D95776"/>
      </a:accent6>
      <a:hlink>
        <a:srgbClr val="0000C9"/>
      </a:hlink>
      <a:folHlink>
        <a:srgbClr val="9D73F7"/>
      </a:folHlink>
    </a:clrScheme>
    <a:fontScheme name="Pfizer 202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solidFill>
      </a:spPr>
      <a:bodyPr rtlCol="0" anchor="ctr"/>
      <a:lstStyle>
        <a:defPPr algn="ctr">
          <a:defRPr sz="11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lIns="91440" tIns="45720" rIns="91440" bIns="45720" rtlCol="0">
        <a:noAutofit/>
      </a:bodyPr>
      <a:lstStyle>
        <a:defPPr algn="l">
          <a:defRPr smtClean="0"/>
        </a:defPPr>
      </a:lstStyle>
    </a:tx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f80441e-f2ce-4d37-9a93-6c0654f51a12" xsi:nil="true"/>
    <lcf76f155ced4ddcb4097134ff3c332f xmlns="3cd1846f-1bee-41ab-9104-c460152d8f8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DA879DE82CE9848BA29C2AA768C8FAB" ma:contentTypeVersion="16" ma:contentTypeDescription="Crée un document." ma:contentTypeScope="" ma:versionID="359684867b50ca9fdc3119d82199302b">
  <xsd:schema xmlns:xsd="http://www.w3.org/2001/XMLSchema" xmlns:xs="http://www.w3.org/2001/XMLSchema" xmlns:p="http://schemas.microsoft.com/office/2006/metadata/properties" xmlns:ns2="3cd1846f-1bee-41ab-9104-c460152d8f8a" xmlns:ns3="bf80441e-f2ce-4d37-9a93-6c0654f51a12" targetNamespace="http://schemas.microsoft.com/office/2006/metadata/properties" ma:root="true" ma:fieldsID="86042f0fe40cab34b52bcf554689b3a3" ns2:_="" ns3:_="">
    <xsd:import namespace="3cd1846f-1bee-41ab-9104-c460152d8f8a"/>
    <xsd:import namespace="bf80441e-f2ce-4d37-9a93-6c0654f51a1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d1846f-1bee-41ab-9104-c460152d8f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Balises d’images" ma:readOnly="false" ma:fieldId="{5cf76f15-5ced-4ddc-b409-7134ff3c332f}" ma:taxonomyMulti="true" ma:sspId="8f9dd247-5f48-452a-8dc4-ff9a39258eb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f80441e-f2ce-4d37-9a93-6c0654f51a12"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element name="TaxCatchAll" ma:index="16" nillable="true" ma:displayName="Taxonomy Catch All Column" ma:hidden="true" ma:list="{dd45be28-051a-40c7-b5e1-936df08d0440}" ma:internalName="TaxCatchAll" ma:showField="CatchAllData" ma:web="bf80441e-f2ce-4d37-9a93-6c0654f51a1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7D4B8B-E928-4584-9265-0E6385BA13C0}">
  <ds:schemaRefs>
    <ds:schemaRef ds:uri="http://schemas.microsoft.com/sharepoint/v3/contenttype/forms"/>
  </ds:schemaRefs>
</ds:datastoreItem>
</file>

<file path=customXml/itemProps2.xml><?xml version="1.0" encoding="utf-8"?>
<ds:datastoreItem xmlns:ds="http://schemas.openxmlformats.org/officeDocument/2006/customXml" ds:itemID="{B3B511EE-6252-4276-A174-987CC73E208E}">
  <ds:schemaRefs>
    <ds:schemaRef ds:uri="3cd1846f-1bee-41ab-9104-c460152d8f8a"/>
    <ds:schemaRef ds:uri="bf80441e-f2ce-4d37-9a93-6c0654f51a1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B22E4F9-636F-4131-8225-BBE45AB741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d1846f-1bee-41ab-9104-c460152d8f8a"/>
    <ds:schemaRef ds:uri="bf80441e-f2ce-4d37-9a93-6c0654f51a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89</TotalTime>
  <Words>3125</Words>
  <Application>Microsoft Office PowerPoint</Application>
  <PresentationFormat>Grand écran</PresentationFormat>
  <Paragraphs>381</Paragraphs>
  <Slides>15</Slides>
  <Notes>4</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15</vt:i4>
      </vt:variant>
    </vt:vector>
  </HeadingPairs>
  <TitlesOfParts>
    <vt:vector size="21" baseType="lpstr">
      <vt:lpstr>Aptos</vt:lpstr>
      <vt:lpstr>Arial</vt:lpstr>
      <vt:lpstr>Calibri</vt:lpstr>
      <vt:lpstr>Pfizer Diatype Office</vt:lpstr>
      <vt:lpstr>Wingdings</vt:lpstr>
      <vt:lpstr>Streamline</vt:lpstr>
      <vt:lpstr>Présentation PowerPoint</vt:lpstr>
      <vt:lpstr>Liens d’intérêt</vt:lpstr>
      <vt:lpstr>Contexte</vt:lpstr>
      <vt:lpstr>MagnetisMM-3 : Design de l’étude</vt:lpstr>
      <vt:lpstr>Schéma d’administration1</vt:lpstr>
      <vt:lpstr>Caractéristiques démographiques et cliniques à l’inclusion </vt:lpstr>
      <vt:lpstr>Evénements indésirables</vt:lpstr>
      <vt:lpstr>Durée du traitement et réponse</vt:lpstr>
      <vt:lpstr>Meilleure réponse au moment de l'interruption et à tout moment</vt:lpstr>
      <vt:lpstr>Survie sans progression et Survie globale</vt:lpstr>
      <vt:lpstr>Tolérance</vt:lpstr>
      <vt:lpstr>Récupération des immunoglobulines</vt:lpstr>
      <vt:lpstr>Patients ayant repris elranatamab</vt:lpstr>
      <vt:lpstr>Conclusion</vt:lpstr>
      <vt:lpstr>Remerciements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Grellier de Heaulme, Julie</dc:creator>
  <cp:lastModifiedBy>Combes, Alexandre</cp:lastModifiedBy>
  <cp:revision>2</cp:revision>
  <dcterms:created xsi:type="dcterms:W3CDTF">2026-02-27T12:30:25Z</dcterms:created>
  <dcterms:modified xsi:type="dcterms:W3CDTF">2026-03-20T17:20:28Z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791b42f-c435-42ca-9531-75a3f42aae3d_Enabled">
    <vt:lpwstr>true</vt:lpwstr>
  </property>
  <property fmtid="{D5CDD505-2E9C-101B-9397-08002B2CF9AE}" pid="3" name="MSIP_Label_4791b42f-c435-42ca-9531-75a3f42aae3d_SetDate">
    <vt:lpwstr>2026-02-27T12:36:59Z</vt:lpwstr>
  </property>
  <property fmtid="{D5CDD505-2E9C-101B-9397-08002B2CF9AE}" pid="4" name="MSIP_Label_4791b42f-c435-42ca-9531-75a3f42aae3d_Method">
    <vt:lpwstr>Privileged</vt:lpwstr>
  </property>
  <property fmtid="{D5CDD505-2E9C-101B-9397-08002B2CF9AE}" pid="5" name="MSIP_Label_4791b42f-c435-42ca-9531-75a3f42aae3d_Name">
    <vt:lpwstr>4791b42f-c435-42ca-9531-75a3f42aae3d</vt:lpwstr>
  </property>
  <property fmtid="{D5CDD505-2E9C-101B-9397-08002B2CF9AE}" pid="6" name="MSIP_Label_4791b42f-c435-42ca-9531-75a3f42aae3d_SiteId">
    <vt:lpwstr>7a916015-20ae-4ad1-9170-eefd915e9272</vt:lpwstr>
  </property>
  <property fmtid="{D5CDD505-2E9C-101B-9397-08002B2CF9AE}" pid="7" name="MSIP_Label_4791b42f-c435-42ca-9531-75a3f42aae3d_ActionId">
    <vt:lpwstr>585cba69-a9e0-4dc6-b498-df5c3666e75b</vt:lpwstr>
  </property>
  <property fmtid="{D5CDD505-2E9C-101B-9397-08002B2CF9AE}" pid="8" name="MSIP_Label_4791b42f-c435-42ca-9531-75a3f42aae3d_ContentBits">
    <vt:lpwstr>0</vt:lpwstr>
  </property>
  <property fmtid="{D5CDD505-2E9C-101B-9397-08002B2CF9AE}" pid="9" name="MSIP_Label_4791b42f-c435-42ca-9531-75a3f42aae3d_Tag">
    <vt:lpwstr>10, 0, 1, 1</vt:lpwstr>
  </property>
  <property fmtid="{D5CDD505-2E9C-101B-9397-08002B2CF9AE}" pid="10" name="ContentTypeId">
    <vt:lpwstr>0x0101001DA879DE82CE9848BA29C2AA768C8FAB</vt:lpwstr>
  </property>
  <property fmtid="{D5CDD505-2E9C-101B-9397-08002B2CF9AE}" pid="11" name="MediaServiceImageTags">
    <vt:lpwstr/>
  </property>
</Properties>
</file>